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6" r:id="rId6"/>
    <p:sldId id="365" r:id="rId7"/>
    <p:sldId id="446" r:id="rId8"/>
    <p:sldId id="449" r:id="rId9"/>
    <p:sldId id="257" r:id="rId10"/>
    <p:sldId id="259" r:id="rId11"/>
    <p:sldId id="448" r:id="rId12"/>
    <p:sldId id="455" r:id="rId13"/>
    <p:sldId id="450" r:id="rId14"/>
    <p:sldId id="451" r:id="rId15"/>
    <p:sldId id="452" r:id="rId16"/>
    <p:sldId id="453" r:id="rId17"/>
    <p:sldId id="454" r:id="rId18"/>
    <p:sldId id="447" r:id="rId19"/>
    <p:sldId id="445" r:id="rId20"/>
    <p:sldId id="263"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Down" userId="c998ec3a-f76f-454c-9486-cf04e98dbb0b" providerId="ADAL" clId="{87F27AEA-E273-4E9A-AC4D-0FA8083CBB1B}"/>
    <pc:docChg chg="undo custSel addSld delSld modSld">
      <pc:chgData name="Nick Down" userId="c998ec3a-f76f-454c-9486-cf04e98dbb0b" providerId="ADAL" clId="{87F27AEA-E273-4E9A-AC4D-0FA8083CBB1B}" dt="2022-10-14T21:14:02.917" v="424" actId="2696"/>
      <pc:docMkLst>
        <pc:docMk/>
      </pc:docMkLst>
      <pc:sldChg chg="modSp mod">
        <pc:chgData name="Nick Down" userId="c998ec3a-f76f-454c-9486-cf04e98dbb0b" providerId="ADAL" clId="{87F27AEA-E273-4E9A-AC4D-0FA8083CBB1B}" dt="2022-10-14T20:33:26.288" v="381" actId="14100"/>
        <pc:sldMkLst>
          <pc:docMk/>
          <pc:sldMk cId="753464327" sldId="256"/>
        </pc:sldMkLst>
        <pc:spChg chg="mod">
          <ac:chgData name="Nick Down" userId="c998ec3a-f76f-454c-9486-cf04e98dbb0b" providerId="ADAL" clId="{87F27AEA-E273-4E9A-AC4D-0FA8083CBB1B}" dt="2022-10-14T20:33:26.288" v="381" actId="14100"/>
          <ac:spMkLst>
            <pc:docMk/>
            <pc:sldMk cId="753464327" sldId="256"/>
            <ac:spMk id="2" creationId="{68EE5872-9275-6066-045A-91D2D4784958}"/>
          </ac:spMkLst>
        </pc:spChg>
        <pc:spChg chg="mod">
          <ac:chgData name="Nick Down" userId="c998ec3a-f76f-454c-9486-cf04e98dbb0b" providerId="ADAL" clId="{87F27AEA-E273-4E9A-AC4D-0FA8083CBB1B}" dt="2022-10-14T18:18:04.897" v="241" actId="14100"/>
          <ac:spMkLst>
            <pc:docMk/>
            <pc:sldMk cId="753464327" sldId="256"/>
            <ac:spMk id="3" creationId="{2DAC4041-A7C4-E31C-AFD9-F61FC862CCDB}"/>
          </ac:spMkLst>
        </pc:spChg>
      </pc:sldChg>
      <pc:sldChg chg="modSp mod">
        <pc:chgData name="Nick Down" userId="c998ec3a-f76f-454c-9486-cf04e98dbb0b" providerId="ADAL" clId="{87F27AEA-E273-4E9A-AC4D-0FA8083CBB1B}" dt="2022-10-14T18:18:44.796" v="246" actId="255"/>
        <pc:sldMkLst>
          <pc:docMk/>
          <pc:sldMk cId="1180567232" sldId="257"/>
        </pc:sldMkLst>
        <pc:spChg chg="mod">
          <ac:chgData name="Nick Down" userId="c998ec3a-f76f-454c-9486-cf04e98dbb0b" providerId="ADAL" clId="{87F27AEA-E273-4E9A-AC4D-0FA8083CBB1B}" dt="2022-10-14T18:18:44.796" v="246" actId="255"/>
          <ac:spMkLst>
            <pc:docMk/>
            <pc:sldMk cId="1180567232" sldId="257"/>
            <ac:spMk id="2" creationId="{36FBEE42-F17D-F560-DE10-85D88C89B1B0}"/>
          </ac:spMkLst>
        </pc:spChg>
      </pc:sldChg>
      <pc:sldChg chg="modSp mod">
        <pc:chgData name="Nick Down" userId="c998ec3a-f76f-454c-9486-cf04e98dbb0b" providerId="ADAL" clId="{87F27AEA-E273-4E9A-AC4D-0FA8083CBB1B}" dt="2022-10-14T18:19:27.793" v="258" actId="20577"/>
        <pc:sldMkLst>
          <pc:docMk/>
          <pc:sldMk cId="1505779908" sldId="259"/>
        </pc:sldMkLst>
        <pc:spChg chg="mod">
          <ac:chgData name="Nick Down" userId="c998ec3a-f76f-454c-9486-cf04e98dbb0b" providerId="ADAL" clId="{87F27AEA-E273-4E9A-AC4D-0FA8083CBB1B}" dt="2022-10-14T18:19:27.793" v="258" actId="20577"/>
          <ac:spMkLst>
            <pc:docMk/>
            <pc:sldMk cId="1505779908" sldId="259"/>
            <ac:spMk id="2" creationId="{46B37D5E-10A3-49BE-0B23-0CB5303991F4}"/>
          </ac:spMkLst>
        </pc:spChg>
      </pc:sldChg>
      <pc:sldChg chg="modSp del mod">
        <pc:chgData name="Nick Down" userId="c998ec3a-f76f-454c-9486-cf04e98dbb0b" providerId="ADAL" clId="{87F27AEA-E273-4E9A-AC4D-0FA8083CBB1B}" dt="2022-10-14T21:14:02.917" v="424" actId="2696"/>
        <pc:sldMkLst>
          <pc:docMk/>
          <pc:sldMk cId="2956487466" sldId="260"/>
        </pc:sldMkLst>
        <pc:spChg chg="mod">
          <ac:chgData name="Nick Down" userId="c998ec3a-f76f-454c-9486-cf04e98dbb0b" providerId="ADAL" clId="{87F27AEA-E273-4E9A-AC4D-0FA8083CBB1B}" dt="2022-10-14T21:13:32.705" v="422" actId="21"/>
          <ac:spMkLst>
            <pc:docMk/>
            <pc:sldMk cId="2956487466" sldId="260"/>
            <ac:spMk id="2" creationId="{5FE5356A-E7E1-4944-2250-2598EDC78F66}"/>
          </ac:spMkLst>
        </pc:spChg>
        <pc:spChg chg="mod">
          <ac:chgData name="Nick Down" userId="c998ec3a-f76f-454c-9486-cf04e98dbb0b" providerId="ADAL" clId="{87F27AEA-E273-4E9A-AC4D-0FA8083CBB1B}" dt="2022-10-14T21:13:35.091" v="423"/>
          <ac:spMkLst>
            <pc:docMk/>
            <pc:sldMk cId="2956487466" sldId="260"/>
            <ac:spMk id="3" creationId="{AE15E580-5E37-27FE-4D19-95007EDC019C}"/>
          </ac:spMkLst>
        </pc:spChg>
      </pc:sldChg>
      <pc:sldChg chg="modSp mod">
        <pc:chgData name="Nick Down" userId="c998ec3a-f76f-454c-9486-cf04e98dbb0b" providerId="ADAL" clId="{87F27AEA-E273-4E9A-AC4D-0FA8083CBB1B}" dt="2022-10-14T18:20:23.910" v="264" actId="1076"/>
        <pc:sldMkLst>
          <pc:docMk/>
          <pc:sldMk cId="923333607" sldId="264"/>
        </pc:sldMkLst>
        <pc:spChg chg="mod">
          <ac:chgData name="Nick Down" userId="c998ec3a-f76f-454c-9486-cf04e98dbb0b" providerId="ADAL" clId="{87F27AEA-E273-4E9A-AC4D-0FA8083CBB1B}" dt="2022-10-14T18:20:23.910" v="264" actId="1076"/>
          <ac:spMkLst>
            <pc:docMk/>
            <pc:sldMk cId="923333607" sldId="264"/>
            <ac:spMk id="2" creationId="{B6E3AA7C-ACD5-54A2-CA17-C80AB05E0A88}"/>
          </ac:spMkLst>
        </pc:spChg>
      </pc:sldChg>
      <pc:sldChg chg="addSp delSp modSp mod">
        <pc:chgData name="Nick Down" userId="c998ec3a-f76f-454c-9486-cf04e98dbb0b" providerId="ADAL" clId="{87F27AEA-E273-4E9A-AC4D-0FA8083CBB1B}" dt="2022-10-14T19:50:42.861" v="348" actId="255"/>
        <pc:sldMkLst>
          <pc:docMk/>
          <pc:sldMk cId="2011666631" sldId="446"/>
        </pc:sldMkLst>
        <pc:spChg chg="mod">
          <ac:chgData name="Nick Down" userId="c998ec3a-f76f-454c-9486-cf04e98dbb0b" providerId="ADAL" clId="{87F27AEA-E273-4E9A-AC4D-0FA8083CBB1B}" dt="2022-10-14T19:50:42.861" v="348" actId="255"/>
          <ac:spMkLst>
            <pc:docMk/>
            <pc:sldMk cId="2011666631" sldId="446"/>
            <ac:spMk id="6" creationId="{1A7F90B0-AC46-71CD-25C0-F2FA25E6E47F}"/>
          </ac:spMkLst>
        </pc:spChg>
        <pc:picChg chg="add del">
          <ac:chgData name="Nick Down" userId="c998ec3a-f76f-454c-9486-cf04e98dbb0b" providerId="ADAL" clId="{87F27AEA-E273-4E9A-AC4D-0FA8083CBB1B}" dt="2022-10-14T19:33:07.986" v="341" actId="22"/>
          <ac:picMkLst>
            <pc:docMk/>
            <pc:sldMk cId="2011666631" sldId="446"/>
            <ac:picMk id="8" creationId="{4F7B7C4D-FF93-F987-7C31-49BB174D07B4}"/>
          </ac:picMkLst>
        </pc:picChg>
      </pc:sldChg>
      <pc:sldChg chg="modSp mod">
        <pc:chgData name="Nick Down" userId="c998ec3a-f76f-454c-9486-cf04e98dbb0b" providerId="ADAL" clId="{87F27AEA-E273-4E9A-AC4D-0FA8083CBB1B}" dt="2022-10-14T18:20:00.365" v="261" actId="255"/>
        <pc:sldMkLst>
          <pc:docMk/>
          <pc:sldMk cId="3899047820" sldId="447"/>
        </pc:sldMkLst>
        <pc:spChg chg="mod">
          <ac:chgData name="Nick Down" userId="c998ec3a-f76f-454c-9486-cf04e98dbb0b" providerId="ADAL" clId="{87F27AEA-E273-4E9A-AC4D-0FA8083CBB1B}" dt="2022-10-14T18:20:00.365" v="261" actId="255"/>
          <ac:spMkLst>
            <pc:docMk/>
            <pc:sldMk cId="3899047820" sldId="447"/>
            <ac:spMk id="2" creationId="{73C6F716-CB94-2619-A757-3A0FDD9780FB}"/>
          </ac:spMkLst>
        </pc:spChg>
      </pc:sldChg>
      <pc:sldChg chg="addSp modSp mod">
        <pc:chgData name="Nick Down" userId="c998ec3a-f76f-454c-9486-cf04e98dbb0b" providerId="ADAL" clId="{87F27AEA-E273-4E9A-AC4D-0FA8083CBB1B}" dt="2022-10-14T21:09:48.675" v="382" actId="22"/>
        <pc:sldMkLst>
          <pc:docMk/>
          <pc:sldMk cId="2762314227" sldId="448"/>
        </pc:sldMkLst>
        <pc:spChg chg="add">
          <ac:chgData name="Nick Down" userId="c998ec3a-f76f-454c-9486-cf04e98dbb0b" providerId="ADAL" clId="{87F27AEA-E273-4E9A-AC4D-0FA8083CBB1B}" dt="2022-10-14T21:09:48.675" v="382" actId="22"/>
          <ac:spMkLst>
            <pc:docMk/>
            <pc:sldMk cId="2762314227" sldId="448"/>
            <ac:spMk id="7" creationId="{B4030769-0879-CE97-D98F-646489F97E2D}"/>
          </ac:spMkLst>
        </pc:spChg>
        <pc:spChg chg="mod">
          <ac:chgData name="Nick Down" userId="c998ec3a-f76f-454c-9486-cf04e98dbb0b" providerId="ADAL" clId="{87F27AEA-E273-4E9A-AC4D-0FA8083CBB1B}" dt="2022-10-14T18:19:44.173" v="260" actId="255"/>
          <ac:spMkLst>
            <pc:docMk/>
            <pc:sldMk cId="2762314227" sldId="448"/>
            <ac:spMk id="8" creationId="{A96B36FC-6E5B-2EB6-9E57-FC371037A894}"/>
          </ac:spMkLst>
        </pc:spChg>
      </pc:sldChg>
      <pc:sldChg chg="addSp modSp new mod">
        <pc:chgData name="Nick Down" userId="c998ec3a-f76f-454c-9486-cf04e98dbb0b" providerId="ADAL" clId="{87F27AEA-E273-4E9A-AC4D-0FA8083CBB1B}" dt="2022-10-14T19:57:53.434" v="378" actId="20577"/>
        <pc:sldMkLst>
          <pc:docMk/>
          <pc:sldMk cId="1835830489" sldId="449"/>
        </pc:sldMkLst>
        <pc:spChg chg="add mod">
          <ac:chgData name="Nick Down" userId="c998ec3a-f76f-454c-9486-cf04e98dbb0b" providerId="ADAL" clId="{87F27AEA-E273-4E9A-AC4D-0FA8083CBB1B}" dt="2022-10-14T19:57:29.083" v="373" actId="20577"/>
          <ac:spMkLst>
            <pc:docMk/>
            <pc:sldMk cId="1835830489" sldId="449"/>
            <ac:spMk id="2" creationId="{D9AFD12E-2A88-41A9-0B9F-374301C4AEB8}"/>
          </ac:spMkLst>
        </pc:spChg>
        <pc:spChg chg="add mod">
          <ac:chgData name="Nick Down" userId="c998ec3a-f76f-454c-9486-cf04e98dbb0b" providerId="ADAL" clId="{87F27AEA-E273-4E9A-AC4D-0FA8083CBB1B}" dt="2022-10-14T19:57:53.434" v="378" actId="20577"/>
          <ac:spMkLst>
            <pc:docMk/>
            <pc:sldMk cId="1835830489" sldId="449"/>
            <ac:spMk id="3" creationId="{15651F8B-8DC8-14A6-FD88-F57748A7ED44}"/>
          </ac:spMkLst>
        </pc:spChg>
      </pc:sldChg>
      <pc:sldChg chg="addSp modSp del mod delDesignElem">
        <pc:chgData name="Nick Down" userId="c998ec3a-f76f-454c-9486-cf04e98dbb0b" providerId="ADAL" clId="{87F27AEA-E273-4E9A-AC4D-0FA8083CBB1B}" dt="2022-10-14T21:13:06.266" v="421" actId="20577"/>
        <pc:sldMkLst>
          <pc:docMk/>
          <pc:sldMk cId="1755087446" sldId="450"/>
        </pc:sldMkLst>
        <pc:spChg chg="mod">
          <ac:chgData name="Nick Down" userId="c998ec3a-f76f-454c-9486-cf04e98dbb0b" providerId="ADAL" clId="{87F27AEA-E273-4E9A-AC4D-0FA8083CBB1B}" dt="2022-10-14T21:13:06.266" v="421" actId="20577"/>
          <ac:spMkLst>
            <pc:docMk/>
            <pc:sldMk cId="1755087446" sldId="450"/>
            <ac:spMk id="2" creationId="{E82668B1-54F0-8BFC-3369-049A88555F1C}"/>
          </ac:spMkLst>
        </pc:spChg>
        <pc:spChg chg="mod">
          <ac:chgData name="Nick Down" userId="c998ec3a-f76f-454c-9486-cf04e98dbb0b" providerId="ADAL" clId="{87F27AEA-E273-4E9A-AC4D-0FA8083CBB1B}" dt="2022-10-14T21:11:58.169" v="388" actId="27636"/>
          <ac:spMkLst>
            <pc:docMk/>
            <pc:sldMk cId="1755087446" sldId="450"/>
            <ac:spMk id="3" creationId="{D415D753-A96F-FD8A-2126-F7B64B057510}"/>
          </ac:spMkLst>
        </pc:spChg>
        <pc:spChg chg="add">
          <ac:chgData name="Nick Down" userId="c998ec3a-f76f-454c-9486-cf04e98dbb0b" providerId="ADAL" clId="{87F27AEA-E273-4E9A-AC4D-0FA8083CBB1B}" dt="2022-10-14T21:11:42.637" v="386"/>
          <ac:spMkLst>
            <pc:docMk/>
            <pc:sldMk cId="1755087446" sldId="450"/>
            <ac:spMk id="9" creationId="{4C608BEB-860E-4094-8511-78603564A75E}"/>
          </ac:spMkLst>
        </pc:spChg>
        <pc:cxnChg chg="add">
          <ac:chgData name="Nick Down" userId="c998ec3a-f76f-454c-9486-cf04e98dbb0b" providerId="ADAL" clId="{87F27AEA-E273-4E9A-AC4D-0FA8083CBB1B}" dt="2022-10-14T21:11:42.637" v="386"/>
          <ac:cxnSpMkLst>
            <pc:docMk/>
            <pc:sldMk cId="1755087446" sldId="450"/>
            <ac:cxnSpMk id="11" creationId="{1F16A8D4-FE87-4604-88B2-394B5D1EB437}"/>
          </ac:cxnSpMkLst>
        </pc:cxnChg>
      </pc:sldChg>
      <pc:sldChg chg="addSp del delDesignElem">
        <pc:chgData name="Nick Down" userId="c998ec3a-f76f-454c-9486-cf04e98dbb0b" providerId="ADAL" clId="{87F27AEA-E273-4E9A-AC4D-0FA8083CBB1B}" dt="2022-10-14T21:11:42.637" v="386"/>
        <pc:sldMkLst>
          <pc:docMk/>
          <pc:sldMk cId="4257536723" sldId="451"/>
        </pc:sldMkLst>
        <pc:spChg chg="add">
          <ac:chgData name="Nick Down" userId="c998ec3a-f76f-454c-9486-cf04e98dbb0b" providerId="ADAL" clId="{87F27AEA-E273-4E9A-AC4D-0FA8083CBB1B}" dt="2022-10-14T21:11:42.637" v="386"/>
          <ac:spMkLst>
            <pc:docMk/>
            <pc:sldMk cId="4257536723" sldId="451"/>
            <ac:spMk id="15" creationId="{D4771268-CB57-404A-9271-370EB28F6090}"/>
          </ac:spMkLst>
        </pc:spChg>
      </pc:sldChg>
      <pc:sldChg chg="addSp del delDesignElem">
        <pc:chgData name="Nick Down" userId="c998ec3a-f76f-454c-9486-cf04e98dbb0b" providerId="ADAL" clId="{87F27AEA-E273-4E9A-AC4D-0FA8083CBB1B}" dt="2022-10-14T21:11:42.637" v="386"/>
        <pc:sldMkLst>
          <pc:docMk/>
          <pc:sldMk cId="1783311939" sldId="452"/>
        </pc:sldMkLst>
        <pc:spChg chg="add">
          <ac:chgData name="Nick Down" userId="c998ec3a-f76f-454c-9486-cf04e98dbb0b" providerId="ADAL" clId="{87F27AEA-E273-4E9A-AC4D-0FA8083CBB1B}" dt="2022-10-14T21:11:42.637" v="386"/>
          <ac:spMkLst>
            <pc:docMk/>
            <pc:sldMk cId="1783311939" sldId="452"/>
            <ac:spMk id="15" creationId="{D4771268-CB57-404A-9271-370EB28F6090}"/>
          </ac:spMkLst>
        </pc:spChg>
      </pc:sldChg>
      <pc:sldChg chg="del">
        <pc:chgData name="Nick Down" userId="c998ec3a-f76f-454c-9486-cf04e98dbb0b" providerId="ADAL" clId="{87F27AEA-E273-4E9A-AC4D-0FA8083CBB1B}" dt="2022-10-14T21:11:42.637" v="386"/>
        <pc:sldMkLst>
          <pc:docMk/>
          <pc:sldMk cId="428561429" sldId="453"/>
        </pc:sldMkLst>
      </pc:sldChg>
      <pc:sldChg chg="del">
        <pc:chgData name="Nick Down" userId="c998ec3a-f76f-454c-9486-cf04e98dbb0b" providerId="ADAL" clId="{87F27AEA-E273-4E9A-AC4D-0FA8083CBB1B}" dt="2022-10-14T21:11:42.637" v="386"/>
        <pc:sldMkLst>
          <pc:docMk/>
          <pc:sldMk cId="3010126265" sldId="4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B837D-03D6-48E3-B377-7212055D45EB}"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514E9-3774-4677-8072-C8300366AFA0}" type="slidenum">
              <a:rPr lang="en-US" smtClean="0"/>
              <a:t>‹#›</a:t>
            </a:fld>
            <a:endParaRPr lang="en-US"/>
          </a:p>
        </p:txBody>
      </p:sp>
    </p:spTree>
    <p:extLst>
      <p:ext uri="{BB962C8B-B14F-4D97-AF65-F5344CB8AC3E}">
        <p14:creationId xmlns:p14="http://schemas.microsoft.com/office/powerpoint/2010/main" val="41657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anose="020B0604020202020204" pitchFamily="34" charset="0"/>
              </a:rPr>
              <a:t>Lowest performers most likely to be unemployed, living at home, and in credit card debt after graduation.</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9386B-F1F9-4455-85A5-30D13DA5E447}" type="slidenum">
              <a:rPr lang="en-US" smtClean="0">
                <a:solidFill>
                  <a:srgbClr val="000000"/>
                </a:solidFill>
              </a:rPr>
              <a:pPr>
                <a:spcBef>
                  <a:spcPct val="0"/>
                </a:spcBef>
              </a:pPr>
              <a:t>15</a:t>
            </a:fld>
            <a:endParaRPr lang="en-US">
              <a:solidFill>
                <a:srgbClr val="000000"/>
              </a:solidFill>
            </a:endParaRPr>
          </a:p>
        </p:txBody>
      </p:sp>
    </p:spTree>
    <p:extLst>
      <p:ext uri="{BB962C8B-B14F-4D97-AF65-F5344CB8AC3E}">
        <p14:creationId xmlns:p14="http://schemas.microsoft.com/office/powerpoint/2010/main" val="238212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BCAF-FA13-EFE9-087E-1EE54B4235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344977-28E1-876E-8C33-E26B915ED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1C83F6-CC61-B0D9-B13C-44201112D8D9}"/>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5" name="Footer Placeholder 4">
            <a:extLst>
              <a:ext uri="{FF2B5EF4-FFF2-40B4-BE49-F238E27FC236}">
                <a16:creationId xmlns:a16="http://schemas.microsoft.com/office/drawing/2014/main" id="{8C982361-7D74-748C-6FC6-3D5FC2A18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A7FAA-970F-788F-8DD2-02CCFF2DFC02}"/>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119709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6CE8-AEF9-293C-D079-3D4131D7E4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90970-8D96-5EF7-E9B5-756A4205BF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060BB-5B49-D74C-6F1F-776B635C450B}"/>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5" name="Footer Placeholder 4">
            <a:extLst>
              <a:ext uri="{FF2B5EF4-FFF2-40B4-BE49-F238E27FC236}">
                <a16:creationId xmlns:a16="http://schemas.microsoft.com/office/drawing/2014/main" id="{E52D8CDA-648A-AE82-275A-9ADD2DE8C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75B06-2909-A7E4-12B0-5EA25828C5B1}"/>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100779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97ED1-BDFC-6994-199B-B4EB720DBB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96FDC7-5244-D67F-B001-373940BB5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1FEAA-3E42-D7EA-1F63-74C77045AA5E}"/>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5" name="Footer Placeholder 4">
            <a:extLst>
              <a:ext uri="{FF2B5EF4-FFF2-40B4-BE49-F238E27FC236}">
                <a16:creationId xmlns:a16="http://schemas.microsoft.com/office/drawing/2014/main" id="{152AFDCC-04ED-AADB-8CD7-12B263440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15B42-99C3-5A6E-EEE9-84B3DCC84801}"/>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618940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_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72A18C-7965-C547-B775-221BAEF9C2C1}"/>
              </a:ext>
            </a:extLst>
          </p:cNvPr>
          <p:cNvPicPr>
            <a:picLocks noChangeAspect="1"/>
          </p:cNvPicPr>
          <p:nvPr userDrawn="1"/>
        </p:nvPicPr>
        <p:blipFill rotWithShape="1">
          <a:blip r:embed="rId2">
            <a:alphaModFix amt="80000"/>
          </a:blip>
          <a:srcRect l="16" r="8972"/>
          <a:stretch/>
        </p:blipFill>
        <p:spPr>
          <a:xfrm>
            <a:off x="609601" y="801876"/>
            <a:ext cx="11582392" cy="6056124"/>
          </a:xfrm>
          <a:prstGeom prst="rect">
            <a:avLst/>
          </a:prstGeom>
          <a:effectLst/>
        </p:spPr>
      </p:pic>
      <p:sp>
        <p:nvSpPr>
          <p:cNvPr id="2" name="Rectangle 1">
            <a:extLst>
              <a:ext uri="{FF2B5EF4-FFF2-40B4-BE49-F238E27FC236}">
                <a16:creationId xmlns:a16="http://schemas.microsoft.com/office/drawing/2014/main" id="{9580A5AA-D66A-CB48-A7C0-5D3546D33E17}"/>
              </a:ext>
            </a:extLst>
          </p:cNvPr>
          <p:cNvSpPr/>
          <p:nvPr userDrawn="1"/>
        </p:nvSpPr>
        <p:spPr>
          <a:xfrm>
            <a:off x="607500" y="801876"/>
            <a:ext cx="9111917" cy="6056121"/>
          </a:xfrm>
          <a:prstGeom prst="rect">
            <a:avLst/>
          </a:prstGeom>
          <a:gradFill>
            <a:gsLst>
              <a:gs pos="9000">
                <a:schemeClr val="bg1"/>
              </a:gs>
              <a:gs pos="100000">
                <a:schemeClr val="bg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itle 43">
            <a:extLst>
              <a:ext uri="{FF2B5EF4-FFF2-40B4-BE49-F238E27FC236}">
                <a16:creationId xmlns:a16="http://schemas.microsoft.com/office/drawing/2014/main" id="{E4084413-1AF6-F34C-B196-760D1D4FD8E2}"/>
              </a:ext>
            </a:extLst>
          </p:cNvPr>
          <p:cNvSpPr>
            <a:spLocks noGrp="1"/>
          </p:cNvSpPr>
          <p:nvPr>
            <p:ph type="title" hasCustomPrompt="1"/>
          </p:nvPr>
        </p:nvSpPr>
        <p:spPr>
          <a:xfrm>
            <a:off x="661703" y="2088948"/>
            <a:ext cx="8059652" cy="370743"/>
          </a:xfrm>
          <a:prstGeom prst="rect">
            <a:avLst/>
          </a:prstGeom>
        </p:spPr>
        <p:txBody>
          <a:bodyPr wrap="square" lIns="0" tIns="0" rIns="0" bIns="0" anchor="b" anchorCtr="0">
            <a:spAutoFit/>
          </a:bodyPr>
          <a:lstStyle>
            <a:lvl1pPr algn="l">
              <a:lnSpc>
                <a:spcPct val="65000"/>
              </a:lnSpc>
              <a:spcBef>
                <a:spcPts val="0"/>
              </a:spcBef>
              <a:defRPr sz="3600" b="1" cap="none" spc="0" baseline="0">
                <a:solidFill>
                  <a:srgbClr val="6136A0"/>
                </a:solidFill>
                <a:latin typeface="+mn-lt"/>
                <a:ea typeface="Tahoma" panose="020B0604030504040204" pitchFamily="34" charset="0"/>
                <a:cs typeface="Century Gothic" panose="020B0502020202020204" pitchFamily="34" charset="0"/>
              </a:defRPr>
            </a:lvl1pPr>
          </a:lstStyle>
          <a:p>
            <a:r>
              <a:rPr lang="en-US"/>
              <a:t>PRESENTATION TITLE</a:t>
            </a:r>
          </a:p>
        </p:txBody>
      </p:sp>
      <p:sp>
        <p:nvSpPr>
          <p:cNvPr id="13" name="Text Placeholder 45">
            <a:extLst>
              <a:ext uri="{FF2B5EF4-FFF2-40B4-BE49-F238E27FC236}">
                <a16:creationId xmlns:a16="http://schemas.microsoft.com/office/drawing/2014/main" id="{E571892F-816F-D646-9E97-BA69A3E7D76E}"/>
              </a:ext>
            </a:extLst>
          </p:cNvPr>
          <p:cNvSpPr>
            <a:spLocks noGrp="1"/>
          </p:cNvSpPr>
          <p:nvPr>
            <p:ph type="body" sz="quarter" idx="10" hasCustomPrompt="1"/>
          </p:nvPr>
        </p:nvSpPr>
        <p:spPr>
          <a:xfrm>
            <a:off x="654314" y="3124287"/>
            <a:ext cx="6225703" cy="221599"/>
          </a:xfrm>
          <a:prstGeom prst="rect">
            <a:avLst/>
          </a:prstGeom>
        </p:spPr>
        <p:txBody>
          <a:bodyPr wrap="square" lIns="0" tIns="0" rIns="0" bIns="0">
            <a:spAutoFit/>
          </a:bodyPr>
          <a:lstStyle>
            <a:lvl1pPr marL="0" indent="0">
              <a:lnSpc>
                <a:spcPct val="90000"/>
              </a:lnSpc>
              <a:spcBef>
                <a:spcPts val="0"/>
              </a:spcBef>
              <a:buNone/>
              <a:defRPr sz="1600" b="0" cap="none" baseline="0">
                <a:solidFill>
                  <a:srgbClr val="4F2D83"/>
                </a:solidFill>
                <a:latin typeface="+mn-lt"/>
                <a:ea typeface="Source Sans Pro" panose="020B050303040302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to Recipient</a:t>
            </a:r>
          </a:p>
        </p:txBody>
      </p:sp>
      <p:sp>
        <p:nvSpPr>
          <p:cNvPr id="14" name="Text Placeholder 45">
            <a:extLst>
              <a:ext uri="{FF2B5EF4-FFF2-40B4-BE49-F238E27FC236}">
                <a16:creationId xmlns:a16="http://schemas.microsoft.com/office/drawing/2014/main" id="{5132CADF-577A-544C-86FB-53A00DB2CCC9}"/>
              </a:ext>
            </a:extLst>
          </p:cNvPr>
          <p:cNvSpPr>
            <a:spLocks noGrp="1"/>
          </p:cNvSpPr>
          <p:nvPr>
            <p:ph type="body" sz="quarter" idx="11" hasCustomPrompt="1"/>
          </p:nvPr>
        </p:nvSpPr>
        <p:spPr>
          <a:xfrm>
            <a:off x="5611762" y="5826553"/>
            <a:ext cx="6219185" cy="193899"/>
          </a:xfrm>
          <a:prstGeom prst="rect">
            <a:avLst/>
          </a:prstGeom>
        </p:spPr>
        <p:txBody>
          <a:bodyPr wrap="square" lIns="0" tIns="0" rIns="0" bIns="0">
            <a:spAutoFit/>
          </a:bodyPr>
          <a:lstStyle>
            <a:lvl1pPr marL="0" indent="0" algn="r">
              <a:lnSpc>
                <a:spcPct val="90000"/>
              </a:lnSpc>
              <a:spcBef>
                <a:spcPts val="0"/>
              </a:spcBef>
              <a:buNone/>
              <a:defRPr sz="1400" b="0" i="0" cap="none" baseline="0">
                <a:solidFill>
                  <a:sysClr val="windowText" lastClr="000000"/>
                </a:solidFill>
                <a:latin typeface="+mn-lt"/>
                <a:ea typeface="Source Sans Pro" panose="020B050303040302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Presenter</a:t>
            </a:r>
          </a:p>
        </p:txBody>
      </p:sp>
      <p:sp>
        <p:nvSpPr>
          <p:cNvPr id="15" name="Text Placeholder 45">
            <a:extLst>
              <a:ext uri="{FF2B5EF4-FFF2-40B4-BE49-F238E27FC236}">
                <a16:creationId xmlns:a16="http://schemas.microsoft.com/office/drawing/2014/main" id="{3FA52B4F-E4E3-4A4F-A627-8D915E137968}"/>
              </a:ext>
            </a:extLst>
          </p:cNvPr>
          <p:cNvSpPr>
            <a:spLocks noGrp="1"/>
          </p:cNvSpPr>
          <p:nvPr>
            <p:ph type="body" sz="quarter" idx="12" hasCustomPrompt="1"/>
          </p:nvPr>
        </p:nvSpPr>
        <p:spPr>
          <a:xfrm>
            <a:off x="5611762" y="6117404"/>
            <a:ext cx="6219185" cy="193899"/>
          </a:xfrm>
          <a:prstGeom prst="rect">
            <a:avLst/>
          </a:prstGeom>
        </p:spPr>
        <p:txBody>
          <a:bodyPr wrap="square" lIns="0" tIns="0" rIns="0" bIns="0">
            <a:spAutoFit/>
          </a:bodyPr>
          <a:lstStyle>
            <a:lvl1pPr marL="0" indent="0" algn="r">
              <a:lnSpc>
                <a:spcPct val="90000"/>
              </a:lnSpc>
              <a:spcBef>
                <a:spcPts val="0"/>
              </a:spcBef>
              <a:buNone/>
              <a:defRPr sz="1400" b="1" i="0" cap="none" baseline="0">
                <a:solidFill>
                  <a:sysClr val="windowText" lastClr="000000"/>
                </a:solidFill>
                <a:latin typeface="Century Gothic" panose="020B0502020202020204" pitchFamily="34" charset="0"/>
                <a:ea typeface="Source Sans Pro" panose="020B05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January 1, 2022</a:t>
            </a:r>
          </a:p>
        </p:txBody>
      </p:sp>
      <p:pic>
        <p:nvPicPr>
          <p:cNvPr id="18" name="Picture 17">
            <a:extLst>
              <a:ext uri="{FF2B5EF4-FFF2-40B4-BE49-F238E27FC236}">
                <a16:creationId xmlns:a16="http://schemas.microsoft.com/office/drawing/2014/main" id="{B4537F9E-A9ED-8344-A77F-B34641E11243}"/>
              </a:ext>
            </a:extLst>
          </p:cNvPr>
          <p:cNvPicPr>
            <a:picLocks noChangeAspect="1"/>
          </p:cNvPicPr>
          <p:nvPr userDrawn="1"/>
        </p:nvPicPr>
        <p:blipFill>
          <a:blip r:embed="rId3"/>
          <a:srcRect/>
          <a:stretch/>
        </p:blipFill>
        <p:spPr>
          <a:xfrm>
            <a:off x="8997235" y="274170"/>
            <a:ext cx="2857027" cy="378136"/>
          </a:xfrm>
          <a:prstGeom prst="rect">
            <a:avLst/>
          </a:prstGeom>
        </p:spPr>
      </p:pic>
      <p:cxnSp>
        <p:nvCxnSpPr>
          <p:cNvPr id="16" name="Straight Connector 15">
            <a:extLst>
              <a:ext uri="{FF2B5EF4-FFF2-40B4-BE49-F238E27FC236}">
                <a16:creationId xmlns:a16="http://schemas.microsoft.com/office/drawing/2014/main" id="{C4984CE8-7B3C-BD43-B079-0E46BECAD8BD}"/>
              </a:ext>
            </a:extLst>
          </p:cNvPr>
          <p:cNvCxnSpPr>
            <a:cxnSpLocks/>
          </p:cNvCxnSpPr>
          <p:nvPr userDrawn="1"/>
        </p:nvCxnSpPr>
        <p:spPr>
          <a:xfrm flipH="1">
            <a:off x="646925" y="2459690"/>
            <a:ext cx="11582393"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Round Same Side Corner Rectangle 20">
            <a:extLst>
              <a:ext uri="{FF2B5EF4-FFF2-40B4-BE49-F238E27FC236}">
                <a16:creationId xmlns:a16="http://schemas.microsoft.com/office/drawing/2014/main" id="{1599A26E-A54A-AC47-BA5C-F81B092FDD7D}"/>
              </a:ext>
            </a:extLst>
          </p:cNvPr>
          <p:cNvSpPr/>
          <p:nvPr userDrawn="1"/>
        </p:nvSpPr>
        <p:spPr>
          <a:xfrm flipH="1">
            <a:off x="2389744" y="6574354"/>
            <a:ext cx="9802256" cy="283647"/>
          </a:xfrm>
          <a:prstGeom prst="round2SameRect">
            <a:avLst>
              <a:gd name="adj1" fmla="val 0"/>
              <a:gd name="adj2" fmla="val 0"/>
            </a:avLst>
          </a:prstGeom>
          <a:solidFill>
            <a:srgbClr val="7A61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ound Same Side Corner Rectangle 16">
            <a:extLst>
              <a:ext uri="{FF2B5EF4-FFF2-40B4-BE49-F238E27FC236}">
                <a16:creationId xmlns:a16="http://schemas.microsoft.com/office/drawing/2014/main" id="{E3F5E683-95F4-2C41-B25B-A63C58E18E93}"/>
              </a:ext>
            </a:extLst>
          </p:cNvPr>
          <p:cNvSpPr/>
          <p:nvPr userDrawn="1"/>
        </p:nvSpPr>
        <p:spPr>
          <a:xfrm flipH="1">
            <a:off x="609600" y="6574354"/>
            <a:ext cx="1989829" cy="283647"/>
          </a:xfrm>
          <a:prstGeom prst="round2SameRect">
            <a:avLst>
              <a:gd name="adj1" fmla="val 42906"/>
              <a:gd name="adj2" fmla="val 0"/>
            </a:avLst>
          </a:prstGeom>
          <a:solidFill>
            <a:srgbClr val="4F2D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ADBD5416-7708-4940-94E2-7CDE12778825}"/>
              </a:ext>
            </a:extLst>
          </p:cNvPr>
          <p:cNvSpPr/>
          <p:nvPr userDrawn="1"/>
        </p:nvSpPr>
        <p:spPr>
          <a:xfrm>
            <a:off x="2298628" y="6574354"/>
            <a:ext cx="362981" cy="283647"/>
          </a:xfrm>
          <a:prstGeom prst="rect">
            <a:avLst/>
          </a:prstGeom>
          <a:solidFill>
            <a:srgbClr val="4F2D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Title 43">
            <a:extLst>
              <a:ext uri="{FF2B5EF4-FFF2-40B4-BE49-F238E27FC236}">
                <a16:creationId xmlns:a16="http://schemas.microsoft.com/office/drawing/2014/main" id="{466CD855-C04B-FC44-BC75-AD21AE2D2C0D}"/>
              </a:ext>
            </a:extLst>
          </p:cNvPr>
          <p:cNvSpPr txBox="1">
            <a:spLocks/>
          </p:cNvSpPr>
          <p:nvPr userDrawn="1"/>
        </p:nvSpPr>
        <p:spPr>
          <a:xfrm>
            <a:off x="609603" y="6672664"/>
            <a:ext cx="2041587" cy="105795"/>
          </a:xfrm>
          <a:prstGeom prst="rect">
            <a:avLst/>
          </a:prstGeom>
        </p:spPr>
        <p:txBody>
          <a:bodyPr wrap="square" lIns="0" tIns="0" rIns="0" bIns="0" anchor="t" anchorCtr="0">
            <a:noAutofit/>
          </a:bodyPr>
          <a:lstStyle>
            <a:lvl1pPr algn="l" defTabSz="457200" rtl="0" eaLnBrk="1" latinLnBrk="0" hangingPunct="1">
              <a:lnSpc>
                <a:spcPct val="80000"/>
              </a:lnSpc>
              <a:spcBef>
                <a:spcPct val="0"/>
              </a:spcBef>
              <a:buNone/>
              <a:defRPr sz="3000" b="1" kern="1200" cap="none" spc="0" baseline="0">
                <a:solidFill>
                  <a:srgbClr val="046396"/>
                </a:solidFill>
                <a:latin typeface="Corbel" charset="0"/>
                <a:ea typeface="Corbel" charset="0"/>
                <a:cs typeface="Corbel" charset="0"/>
              </a:defRPr>
            </a:lvl1pPr>
          </a:lstStyle>
          <a:p>
            <a:pPr algn="ctr"/>
            <a:r>
              <a:rPr lang="en-US" sz="1000" b="0" kern="1200" cap="none" spc="0" baseline="0">
                <a:solidFill>
                  <a:schemeClr val="bg1"/>
                </a:solidFill>
                <a:latin typeface="Corbel" charset="0"/>
                <a:ea typeface="Corbel" charset="0"/>
                <a:cs typeface="Corbel" charset="0"/>
              </a:rPr>
              <a:t>Govern with Confidence</a:t>
            </a:r>
          </a:p>
        </p:txBody>
      </p:sp>
      <p:sp>
        <p:nvSpPr>
          <p:cNvPr id="41" name="Rectangle 40">
            <a:extLst>
              <a:ext uri="{FF2B5EF4-FFF2-40B4-BE49-F238E27FC236}">
                <a16:creationId xmlns:a16="http://schemas.microsoft.com/office/drawing/2014/main" id="{A46C2269-61B0-4E40-85E9-C2B124A5628C}"/>
              </a:ext>
            </a:extLst>
          </p:cNvPr>
          <p:cNvSpPr/>
          <p:nvPr userDrawn="1"/>
        </p:nvSpPr>
        <p:spPr>
          <a:xfrm>
            <a:off x="10940918" y="6685207"/>
            <a:ext cx="890029" cy="97569"/>
          </a:xfrm>
          <a:prstGeom prst="rect">
            <a:avLst/>
          </a:prstGeom>
        </p:spPr>
        <p:txBody>
          <a:bodyPr wrap="none" lIns="0" tIns="0" rIns="0" bIns="0" anchor="b" anchorCtr="0">
            <a:noAutofit/>
          </a:bodyPr>
          <a:lstStyle/>
          <a:p>
            <a:pPr algn="r">
              <a:lnSpc>
                <a:spcPct val="80000"/>
              </a:lnSpc>
            </a:pPr>
            <a:r>
              <a:rPr lang="en-US" sz="850" i="0">
                <a:solidFill>
                  <a:schemeClr val="bg1"/>
                </a:solidFill>
                <a:latin typeface="Century Gothic" panose="020B0502020202020204" pitchFamily="34" charset="0"/>
              </a:rPr>
              <a:t>© AGB 2022</a:t>
            </a:r>
          </a:p>
        </p:txBody>
      </p:sp>
    </p:spTree>
    <p:extLst>
      <p:ext uri="{BB962C8B-B14F-4D97-AF65-F5344CB8AC3E}">
        <p14:creationId xmlns:p14="http://schemas.microsoft.com/office/powerpoint/2010/main" val="3489550144"/>
      </p:ext>
    </p:extLst>
  </p:cSld>
  <p:clrMapOvr>
    <a:masterClrMapping/>
  </p:clrMapOvr>
  <p:extLst>
    <p:ext uri="{DCECCB84-F9BA-43D5-87BE-67443E8EF086}">
      <p15:sldGuideLst xmlns:p15="http://schemas.microsoft.com/office/powerpoint/2012/main">
        <p15:guide id="1" orient="horz" pos="504">
          <p15:clr>
            <a:srgbClr val="FBAE40"/>
          </p15:clr>
        </p15:guide>
        <p15:guide id="2" pos="5592">
          <p15:clr>
            <a:srgbClr val="FBAE40"/>
          </p15:clr>
        </p15:guide>
        <p15:guide id="3" orient="horz" pos="1704">
          <p15:clr>
            <a:srgbClr val="FBAE40"/>
          </p15:clr>
        </p15:guide>
        <p15:guide id="4" orient="horz" pos="2400">
          <p15:clr>
            <a:srgbClr val="FBAE40"/>
          </p15:clr>
        </p15:guide>
        <p15:guide id="5" orient="horz" pos="4248">
          <p15:clr>
            <a:srgbClr val="FBAE40"/>
          </p15:clr>
        </p15:guide>
        <p15:guide id="6" pos="2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Bullets_and_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3632492-7615-9D4C-92FC-4A358DC27D1A}"/>
              </a:ext>
            </a:extLst>
          </p:cNvPr>
          <p:cNvPicPr>
            <a:picLocks noChangeAspect="1"/>
          </p:cNvPicPr>
          <p:nvPr userDrawn="1"/>
        </p:nvPicPr>
        <p:blipFill>
          <a:blip r:embed="rId2"/>
          <a:srcRect/>
          <a:stretch/>
        </p:blipFill>
        <p:spPr>
          <a:xfrm>
            <a:off x="10550608" y="6140006"/>
            <a:ext cx="1327373" cy="373324"/>
          </a:xfrm>
          <a:prstGeom prst="rect">
            <a:avLst/>
          </a:prstGeom>
        </p:spPr>
      </p:pic>
      <p:sp>
        <p:nvSpPr>
          <p:cNvPr id="10" name="Title 43">
            <a:extLst>
              <a:ext uri="{FF2B5EF4-FFF2-40B4-BE49-F238E27FC236}">
                <a16:creationId xmlns:a16="http://schemas.microsoft.com/office/drawing/2014/main" id="{B14AD53B-3EC3-BD4E-BFD8-F21CB4542BE1}"/>
              </a:ext>
            </a:extLst>
          </p:cNvPr>
          <p:cNvSpPr>
            <a:spLocks noGrp="1"/>
          </p:cNvSpPr>
          <p:nvPr>
            <p:ph type="title" hasCustomPrompt="1"/>
          </p:nvPr>
        </p:nvSpPr>
        <p:spPr>
          <a:xfrm>
            <a:off x="609600" y="613419"/>
            <a:ext cx="8636000" cy="378565"/>
          </a:xfrm>
          <a:prstGeom prst="rect">
            <a:avLst/>
          </a:prstGeom>
          <a:ln>
            <a:noFill/>
          </a:ln>
        </p:spPr>
        <p:style>
          <a:lnRef idx="2">
            <a:schemeClr val="accent4"/>
          </a:lnRef>
          <a:fillRef idx="1">
            <a:schemeClr val="lt1"/>
          </a:fillRef>
          <a:effectRef idx="0">
            <a:schemeClr val="accent4"/>
          </a:effectRef>
          <a:fontRef idx="none"/>
        </p:style>
        <p:txBody>
          <a:bodyPr wrap="square" lIns="0" tIns="0" rIns="0" bIns="0" anchor="b" anchorCtr="0">
            <a:spAutoFit/>
          </a:bodyPr>
          <a:lstStyle>
            <a:lvl1pPr algn="l">
              <a:lnSpc>
                <a:spcPct val="80000"/>
              </a:lnSpc>
              <a:defRPr sz="3000" b="1" cap="none" spc="0" baseline="0">
                <a:solidFill>
                  <a:srgbClr val="4F2D83"/>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a:t>Presentation Title</a:t>
            </a:r>
          </a:p>
        </p:txBody>
      </p:sp>
      <p:sp>
        <p:nvSpPr>
          <p:cNvPr id="11" name="Text Placeholder 6">
            <a:extLst>
              <a:ext uri="{FF2B5EF4-FFF2-40B4-BE49-F238E27FC236}">
                <a16:creationId xmlns:a16="http://schemas.microsoft.com/office/drawing/2014/main" id="{87694601-528A-104A-B771-77CF6D17F819}"/>
              </a:ext>
            </a:extLst>
          </p:cNvPr>
          <p:cNvSpPr>
            <a:spLocks noGrp="1"/>
          </p:cNvSpPr>
          <p:nvPr>
            <p:ph type="body" sz="quarter" idx="10" hasCustomPrompt="1"/>
          </p:nvPr>
        </p:nvSpPr>
        <p:spPr>
          <a:xfrm>
            <a:off x="609601" y="1474238"/>
            <a:ext cx="9584788" cy="5033245"/>
          </a:xfrm>
          <a:prstGeom prst="rect">
            <a:avLst/>
          </a:prstGeom>
        </p:spPr>
        <p:txBody>
          <a:bodyPr lIns="0" tIns="0" rIns="0" bIns="0"/>
          <a:lstStyle>
            <a:lvl1pPr marL="173038" indent="-173038">
              <a:lnSpc>
                <a:spcPct val="90000"/>
              </a:lnSpc>
              <a:spcBef>
                <a:spcPts val="1800"/>
              </a:spcBef>
              <a:buFont typeface="Arial" panose="020B0604020202020204" pitchFamily="34" charset="0"/>
              <a:buChar char="•"/>
              <a:tabLst/>
              <a:defRPr sz="2400" spc="-100" baseline="0">
                <a:solidFill>
                  <a:srgbClr val="6136A0"/>
                </a:solidFill>
                <a:latin typeface="Century Gothic" panose="020B0502020202020204" pitchFamily="34" charset="0"/>
              </a:defRPr>
            </a:lvl1pPr>
            <a:lvl2pPr marL="519113" indent="-231775">
              <a:lnSpc>
                <a:spcPct val="90000"/>
              </a:lnSpc>
              <a:spcBef>
                <a:spcPts val="300"/>
              </a:spcBef>
              <a:spcAft>
                <a:spcPts val="300"/>
              </a:spcAft>
              <a:tabLst/>
              <a:defRPr sz="1800" spc="-50" baseline="0">
                <a:solidFill>
                  <a:srgbClr val="000000"/>
                </a:solidFill>
                <a:latin typeface="Century Gothic" panose="020B0502020202020204" pitchFamily="34" charset="0"/>
              </a:defRPr>
            </a:lvl2pPr>
            <a:lvl3pPr marL="635000" indent="-157163">
              <a:lnSpc>
                <a:spcPct val="90000"/>
              </a:lnSpc>
              <a:spcBef>
                <a:spcPts val="200"/>
              </a:spcBef>
              <a:spcAft>
                <a:spcPts val="200"/>
              </a:spcAft>
              <a:buFont typeface="Arial" panose="020B0604020202020204" pitchFamily="34" charset="0"/>
              <a:buChar char="•"/>
              <a:tabLst/>
              <a:defRPr sz="1400" spc="-50" baseline="0">
                <a:solidFill>
                  <a:srgbClr val="000000"/>
                </a:solidFill>
                <a:latin typeface="Century Gothic" panose="020B0502020202020204" pitchFamily="34" charset="0"/>
              </a:defRPr>
            </a:lvl3pPr>
            <a:lvl4pPr marL="857250" indent="-182563">
              <a:lnSpc>
                <a:spcPct val="90000"/>
              </a:lnSpc>
              <a:spcBef>
                <a:spcPts val="200"/>
              </a:spcBef>
              <a:spcAft>
                <a:spcPts val="200"/>
              </a:spcAft>
              <a:tabLst/>
              <a:defRPr sz="1400" spc="-50" baseline="0">
                <a:solidFill>
                  <a:srgbClr val="000000"/>
                </a:solidFill>
                <a:latin typeface="Century Gothic" panose="020B0502020202020204" pitchFamily="34" charset="0"/>
              </a:defRPr>
            </a:lvl4pPr>
            <a:lvl5pPr marL="971550" indent="-106363">
              <a:lnSpc>
                <a:spcPct val="90000"/>
              </a:lnSpc>
              <a:spcBef>
                <a:spcPts val="200"/>
              </a:spcBef>
              <a:spcAft>
                <a:spcPts val="200"/>
              </a:spcAft>
              <a:buFont typeface="Arial" panose="020B0604020202020204" pitchFamily="34" charset="0"/>
              <a:buChar char="•"/>
              <a:tabLst/>
              <a:defRPr sz="1400" spc="-50" baseline="0">
                <a:solidFill>
                  <a:srgbClr val="000000"/>
                </a:solidFill>
                <a:latin typeface="Century Gothic" panose="020B0502020202020204" pitchFamily="34" charset="0"/>
              </a:defRPr>
            </a:lvl5pPr>
          </a:lstStyle>
          <a:p>
            <a:pPr lvl="0"/>
            <a:r>
              <a:rPr lang="en-US"/>
              <a:t>Bullets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B25F892E-7DED-BA4B-99C6-ED49786EDD51}"/>
              </a:ext>
            </a:extLst>
          </p:cNvPr>
          <p:cNvCxnSpPr>
            <a:cxnSpLocks/>
          </p:cNvCxnSpPr>
          <p:nvPr userDrawn="1"/>
        </p:nvCxnSpPr>
        <p:spPr>
          <a:xfrm flipH="1">
            <a:off x="609601" y="1042219"/>
            <a:ext cx="11269996" cy="0"/>
          </a:xfrm>
          <a:prstGeom prst="line">
            <a:avLst/>
          </a:prstGeom>
          <a:ln w="9525">
            <a:solidFill>
              <a:srgbClr val="A795C1"/>
            </a:solidFill>
          </a:ln>
          <a:effectLst/>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691C8868-EDD9-964F-8685-1A73BD8B6637}"/>
              </a:ext>
            </a:extLst>
          </p:cNvPr>
          <p:cNvPicPr>
            <a:picLocks noChangeAspect="1"/>
          </p:cNvPicPr>
          <p:nvPr userDrawn="1"/>
        </p:nvPicPr>
        <p:blipFill>
          <a:blip r:embed="rId2"/>
          <a:srcRect/>
          <a:stretch/>
        </p:blipFill>
        <p:spPr>
          <a:xfrm>
            <a:off x="10550608" y="6140006"/>
            <a:ext cx="1327373" cy="373324"/>
          </a:xfrm>
          <a:prstGeom prst="rect">
            <a:avLst/>
          </a:prstGeom>
        </p:spPr>
      </p:pic>
      <p:sp>
        <p:nvSpPr>
          <p:cNvPr id="24" name="Round Same Side Corner Rectangle 23">
            <a:extLst>
              <a:ext uri="{FF2B5EF4-FFF2-40B4-BE49-F238E27FC236}">
                <a16:creationId xmlns:a16="http://schemas.microsoft.com/office/drawing/2014/main" id="{6F430D3A-1AFA-4944-8EB6-A489824B669A}"/>
              </a:ext>
            </a:extLst>
          </p:cNvPr>
          <p:cNvSpPr/>
          <p:nvPr userDrawn="1"/>
        </p:nvSpPr>
        <p:spPr>
          <a:xfrm flipH="1">
            <a:off x="2438400" y="6585358"/>
            <a:ext cx="9753600" cy="272640"/>
          </a:xfrm>
          <a:prstGeom prst="round2SameRect">
            <a:avLst>
              <a:gd name="adj1" fmla="val 0"/>
              <a:gd name="adj2" fmla="val 0"/>
            </a:avLst>
          </a:prstGeom>
          <a:solidFill>
            <a:srgbClr val="7A61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ound Same Side Corner Rectangle 20">
            <a:extLst>
              <a:ext uri="{FF2B5EF4-FFF2-40B4-BE49-F238E27FC236}">
                <a16:creationId xmlns:a16="http://schemas.microsoft.com/office/drawing/2014/main" id="{6BD29179-3BB6-1741-86DD-7C778C62342E}"/>
              </a:ext>
            </a:extLst>
          </p:cNvPr>
          <p:cNvSpPr/>
          <p:nvPr userDrawn="1"/>
        </p:nvSpPr>
        <p:spPr>
          <a:xfrm flipH="1">
            <a:off x="609600" y="6585358"/>
            <a:ext cx="1989829" cy="272640"/>
          </a:xfrm>
          <a:prstGeom prst="round2SameRect">
            <a:avLst>
              <a:gd name="adj1" fmla="val 42906"/>
              <a:gd name="adj2" fmla="val 0"/>
            </a:avLst>
          </a:prstGeom>
          <a:solidFill>
            <a:srgbClr val="4F2D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8797652C-0E96-C542-8ADC-02EDE8F480EF}"/>
              </a:ext>
            </a:extLst>
          </p:cNvPr>
          <p:cNvSpPr/>
          <p:nvPr userDrawn="1"/>
        </p:nvSpPr>
        <p:spPr>
          <a:xfrm>
            <a:off x="2287955" y="6585358"/>
            <a:ext cx="373655" cy="272640"/>
          </a:xfrm>
          <a:prstGeom prst="rect">
            <a:avLst/>
          </a:prstGeom>
          <a:solidFill>
            <a:srgbClr val="4F2D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43">
            <a:extLst>
              <a:ext uri="{FF2B5EF4-FFF2-40B4-BE49-F238E27FC236}">
                <a16:creationId xmlns:a16="http://schemas.microsoft.com/office/drawing/2014/main" id="{16559912-156C-0F44-A1EA-6513CB25EBC9}"/>
              </a:ext>
            </a:extLst>
          </p:cNvPr>
          <p:cNvSpPr txBox="1">
            <a:spLocks/>
          </p:cNvSpPr>
          <p:nvPr userDrawn="1"/>
        </p:nvSpPr>
        <p:spPr>
          <a:xfrm>
            <a:off x="609603" y="6664125"/>
            <a:ext cx="2041587" cy="105795"/>
          </a:xfrm>
          <a:prstGeom prst="rect">
            <a:avLst/>
          </a:prstGeom>
        </p:spPr>
        <p:txBody>
          <a:bodyPr wrap="square" lIns="0" tIns="0" rIns="0" bIns="0" anchor="t" anchorCtr="0">
            <a:noAutofit/>
          </a:bodyPr>
          <a:lstStyle>
            <a:lvl1pPr algn="l" defTabSz="457200" rtl="0" eaLnBrk="1" latinLnBrk="0" hangingPunct="1">
              <a:lnSpc>
                <a:spcPct val="80000"/>
              </a:lnSpc>
              <a:spcBef>
                <a:spcPct val="0"/>
              </a:spcBef>
              <a:buNone/>
              <a:defRPr sz="3000" b="1" kern="1200" cap="none" spc="0" baseline="0">
                <a:solidFill>
                  <a:srgbClr val="046396"/>
                </a:solidFill>
                <a:latin typeface="Corbel" charset="0"/>
                <a:ea typeface="Corbel" charset="0"/>
                <a:cs typeface="Corbel" charset="0"/>
              </a:defRPr>
            </a:lvl1pPr>
          </a:lstStyle>
          <a:p>
            <a:pPr algn="ctr"/>
            <a:r>
              <a:rPr lang="en-US" sz="1000" b="0" kern="1200" cap="none" spc="0" baseline="0">
                <a:solidFill>
                  <a:schemeClr val="bg1"/>
                </a:solidFill>
                <a:latin typeface="Corbel" charset="0"/>
                <a:ea typeface="Corbel" charset="0"/>
                <a:cs typeface="Corbel" charset="0"/>
              </a:rPr>
              <a:t>Govern with Confidence</a:t>
            </a:r>
          </a:p>
        </p:txBody>
      </p:sp>
      <p:sp>
        <p:nvSpPr>
          <p:cNvPr id="35" name="Slide Number Placeholder 1">
            <a:extLst>
              <a:ext uri="{FF2B5EF4-FFF2-40B4-BE49-F238E27FC236}">
                <a16:creationId xmlns:a16="http://schemas.microsoft.com/office/drawing/2014/main" id="{CA367DF6-51B6-B645-B73F-157366B465DE}"/>
              </a:ext>
            </a:extLst>
          </p:cNvPr>
          <p:cNvSpPr>
            <a:spLocks noGrp="1"/>
          </p:cNvSpPr>
          <p:nvPr>
            <p:ph type="sldNum" sz="quarter" idx="4"/>
          </p:nvPr>
        </p:nvSpPr>
        <p:spPr>
          <a:xfrm>
            <a:off x="11453612" y="6683665"/>
            <a:ext cx="425984" cy="97569"/>
          </a:xfrm>
          <a:prstGeom prst="rect">
            <a:avLst/>
          </a:prstGeom>
          <a:noFill/>
        </p:spPr>
        <p:txBody>
          <a:bodyPr vert="horz" lIns="0" tIns="45720" rIns="0" bIns="45720" rtlCol="0" anchor="ctr"/>
          <a:lstStyle>
            <a:lvl1pPr algn="r">
              <a:lnSpc>
                <a:spcPct val="85000"/>
              </a:lnSpc>
              <a:defRPr sz="850" b="0" i="0">
                <a:solidFill>
                  <a:schemeClr val="bg1"/>
                </a:solidFill>
                <a:latin typeface="Calibri" panose="020F0502020204030204" pitchFamily="34" charset="0"/>
                <a:cs typeface="Calibri" panose="020F0502020204030204" pitchFamily="34" charset="0"/>
              </a:defRPr>
            </a:lvl1pPr>
          </a:lstStyle>
          <a:p>
            <a:fld id="{D0C5CFA6-0820-434D-B40F-E88E43269E1A}" type="slidenum">
              <a:rPr lang="en-US" smtClean="0"/>
              <a:pPr/>
              <a:t>‹#›</a:t>
            </a:fld>
            <a:endParaRPr lang="en-US"/>
          </a:p>
        </p:txBody>
      </p:sp>
      <p:sp>
        <p:nvSpPr>
          <p:cNvPr id="38" name="Rectangle 37">
            <a:extLst>
              <a:ext uri="{FF2B5EF4-FFF2-40B4-BE49-F238E27FC236}">
                <a16:creationId xmlns:a16="http://schemas.microsoft.com/office/drawing/2014/main" id="{A572078F-CC8C-9641-A807-1C541EDE8FCB}"/>
              </a:ext>
            </a:extLst>
          </p:cNvPr>
          <p:cNvSpPr/>
          <p:nvPr userDrawn="1"/>
        </p:nvSpPr>
        <p:spPr>
          <a:xfrm>
            <a:off x="10549742" y="6685207"/>
            <a:ext cx="890029" cy="97569"/>
          </a:xfrm>
          <a:prstGeom prst="rect">
            <a:avLst/>
          </a:prstGeom>
        </p:spPr>
        <p:txBody>
          <a:bodyPr wrap="none" lIns="0" tIns="0" rIns="0" bIns="0" anchor="b" anchorCtr="0">
            <a:noAutofit/>
          </a:bodyPr>
          <a:lstStyle/>
          <a:p>
            <a:pPr algn="l">
              <a:lnSpc>
                <a:spcPct val="80000"/>
              </a:lnSpc>
            </a:pPr>
            <a:r>
              <a:rPr lang="en-US" sz="850" i="0">
                <a:solidFill>
                  <a:schemeClr val="bg1"/>
                </a:solidFill>
                <a:latin typeface="Century Gothic" panose="020B0502020202020204" pitchFamily="34" charset="0"/>
              </a:rPr>
              <a:t>© AGB 2022</a:t>
            </a:r>
          </a:p>
        </p:txBody>
      </p:sp>
    </p:spTree>
    <p:extLst>
      <p:ext uri="{BB962C8B-B14F-4D97-AF65-F5344CB8AC3E}">
        <p14:creationId xmlns:p14="http://schemas.microsoft.com/office/powerpoint/2010/main" val="23772474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76">
          <p15:clr>
            <a:srgbClr val="FBAE40"/>
          </p15:clr>
        </p15:guide>
        <p15:guide id="2" pos="288">
          <p15:clr>
            <a:srgbClr val="FBAE40"/>
          </p15:clr>
        </p15:guide>
        <p15:guide id="3" orient="horz" pos="4248">
          <p15:clr>
            <a:srgbClr val="FBAE40"/>
          </p15:clr>
        </p15:guide>
        <p15:guide id="4" pos="56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447D-0120-ED32-B98E-98964CEE49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C1BDF-7BB4-C383-2601-6C10409EF6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41E87-E482-53C2-559F-D7CE79F3B058}"/>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5" name="Footer Placeholder 4">
            <a:extLst>
              <a:ext uri="{FF2B5EF4-FFF2-40B4-BE49-F238E27FC236}">
                <a16:creationId xmlns:a16="http://schemas.microsoft.com/office/drawing/2014/main" id="{22E15104-83C3-3CB0-6CFE-DC46F19B3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5D639-6AD0-758A-556C-B7FECD7EE6A0}"/>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258850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CD7D-907D-5D63-7C92-E4943BCF68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EECC35-5A98-8789-8257-59A213762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2A30E-E7C3-2590-F910-A159AAEA17B0}"/>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5" name="Footer Placeholder 4">
            <a:extLst>
              <a:ext uri="{FF2B5EF4-FFF2-40B4-BE49-F238E27FC236}">
                <a16:creationId xmlns:a16="http://schemas.microsoft.com/office/drawing/2014/main" id="{DCE5A0B0-4FD5-4297-FE9A-BD7C3686E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A2F5D-0DF2-36E7-D520-2496E59EE9EC}"/>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405444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5FBD-2D9E-1B52-E004-AB24F777F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853DB8-80E5-D2DE-214F-718567A733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0DD02B-A54E-CF28-E6E4-4BF218A5A3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B03D04-5F32-F6EA-094D-7D43C1EF7DA7}"/>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6" name="Footer Placeholder 5">
            <a:extLst>
              <a:ext uri="{FF2B5EF4-FFF2-40B4-BE49-F238E27FC236}">
                <a16:creationId xmlns:a16="http://schemas.microsoft.com/office/drawing/2014/main" id="{A32D41DB-73C3-9A9F-2C6F-3D37EA8C65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29302-6CCA-5FAC-F581-85E1C51F9698}"/>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21429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5714-9600-7243-1CD7-376E5382FD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3FD02F-D1BF-E643-E97B-FC313BD68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D4BF5-4B23-1B62-6DCB-E1BDF95F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004900-2282-4F9E-7465-3918B1170E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1EE16-B770-4C51-53B9-6656556D54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4217E-5FD5-AFEA-B88B-3418B325EDF4}"/>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8" name="Footer Placeholder 7">
            <a:extLst>
              <a:ext uri="{FF2B5EF4-FFF2-40B4-BE49-F238E27FC236}">
                <a16:creationId xmlns:a16="http://schemas.microsoft.com/office/drawing/2014/main" id="{8EAA801A-E634-E3D3-9B13-D057D8CB86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5C6CD-4302-E233-EED9-5AE0654ED36B}"/>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87426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ED45-B8A2-EB34-50CB-AAED1011D7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8407A2-5375-35FA-76F9-F90232129F6F}"/>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4" name="Footer Placeholder 3">
            <a:extLst>
              <a:ext uri="{FF2B5EF4-FFF2-40B4-BE49-F238E27FC236}">
                <a16:creationId xmlns:a16="http://schemas.microsoft.com/office/drawing/2014/main" id="{CE09001F-5671-01DC-52AC-068E93ADCB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17319D-30EE-8C5B-75E1-F813926954EA}"/>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418136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3689B-BCE5-7B63-5416-C8771BC3392A}"/>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3" name="Footer Placeholder 2">
            <a:extLst>
              <a:ext uri="{FF2B5EF4-FFF2-40B4-BE49-F238E27FC236}">
                <a16:creationId xmlns:a16="http://schemas.microsoft.com/office/drawing/2014/main" id="{335C81C3-4164-0616-9340-04258EC257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2FCF9F-3507-5562-EA74-3C469EC9946F}"/>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116317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AA31-41F0-61DB-2517-5EEF704F6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C51E90-701B-04C2-35E1-ACBB3C06E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5508F8-652C-B831-FCBA-47C8BC32A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7BFF9-D4C7-A2A6-4051-1DC38C0B27FD}"/>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6" name="Footer Placeholder 5">
            <a:extLst>
              <a:ext uri="{FF2B5EF4-FFF2-40B4-BE49-F238E27FC236}">
                <a16:creationId xmlns:a16="http://schemas.microsoft.com/office/drawing/2014/main" id="{96D7A7F5-F004-0C39-6510-776D4EAF2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6FA71-B291-0F34-185F-5227A60E0A81}"/>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97056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BC20A-5B5B-2AC6-6190-FD6066CB1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7CFF41-458A-D468-80C3-56A60C6D3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468474-C6B6-66EA-96DF-2757053C9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9F9E7-B45D-D878-7891-537D1148B69D}"/>
              </a:ext>
            </a:extLst>
          </p:cNvPr>
          <p:cNvSpPr>
            <a:spLocks noGrp="1"/>
          </p:cNvSpPr>
          <p:nvPr>
            <p:ph type="dt" sz="half" idx="10"/>
          </p:nvPr>
        </p:nvSpPr>
        <p:spPr/>
        <p:txBody>
          <a:bodyPr/>
          <a:lstStyle/>
          <a:p>
            <a:fld id="{B79399F6-FD87-49DA-94FB-6A80C3077D29}" type="datetimeFigureOut">
              <a:rPr lang="en-US" smtClean="0"/>
              <a:t>10/15/2022</a:t>
            </a:fld>
            <a:endParaRPr lang="en-US"/>
          </a:p>
        </p:txBody>
      </p:sp>
      <p:sp>
        <p:nvSpPr>
          <p:cNvPr id="6" name="Footer Placeholder 5">
            <a:extLst>
              <a:ext uri="{FF2B5EF4-FFF2-40B4-BE49-F238E27FC236}">
                <a16:creationId xmlns:a16="http://schemas.microsoft.com/office/drawing/2014/main" id="{D2D9349A-37F4-5416-80A5-A6FB3CBA2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A37E8-9941-2381-7EE5-582388756A09}"/>
              </a:ext>
            </a:extLst>
          </p:cNvPr>
          <p:cNvSpPr>
            <a:spLocks noGrp="1"/>
          </p:cNvSpPr>
          <p:nvPr>
            <p:ph type="sldNum" sz="quarter" idx="12"/>
          </p:nvPr>
        </p:nvSpPr>
        <p:spPr/>
        <p:txBody>
          <a:bodyPr/>
          <a:lstStyle/>
          <a:p>
            <a:fld id="{647683A3-79F7-4FE5-816E-FC9E2F29A34F}" type="slidenum">
              <a:rPr lang="en-US" smtClean="0"/>
              <a:t>‹#›</a:t>
            </a:fld>
            <a:endParaRPr lang="en-US"/>
          </a:p>
        </p:txBody>
      </p:sp>
    </p:spTree>
    <p:extLst>
      <p:ext uri="{BB962C8B-B14F-4D97-AF65-F5344CB8AC3E}">
        <p14:creationId xmlns:p14="http://schemas.microsoft.com/office/powerpoint/2010/main" val="2074755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2A5A6-DE50-C22C-A08B-805B54865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C69D3-9F4F-D59E-3674-0A2D9073D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B275C-0E2B-4151-22B6-58772AA54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399F6-FD87-49DA-94FB-6A80C3077D29}" type="datetimeFigureOut">
              <a:rPr lang="en-US" smtClean="0"/>
              <a:t>10/15/2022</a:t>
            </a:fld>
            <a:endParaRPr lang="en-US"/>
          </a:p>
        </p:txBody>
      </p:sp>
      <p:sp>
        <p:nvSpPr>
          <p:cNvPr id="5" name="Footer Placeholder 4">
            <a:extLst>
              <a:ext uri="{FF2B5EF4-FFF2-40B4-BE49-F238E27FC236}">
                <a16:creationId xmlns:a16="http://schemas.microsoft.com/office/drawing/2014/main" id="{1811B6F7-CF46-361F-F212-49B68E408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8C5B66-FB06-560F-600F-BBCA52886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83A3-79F7-4FE5-816E-FC9E2F29A34F}" type="slidenum">
              <a:rPr lang="en-US" smtClean="0"/>
              <a:t>‹#›</a:t>
            </a:fld>
            <a:endParaRPr lang="en-US"/>
          </a:p>
        </p:txBody>
      </p:sp>
    </p:spTree>
    <p:extLst>
      <p:ext uri="{BB962C8B-B14F-4D97-AF65-F5344CB8AC3E}">
        <p14:creationId xmlns:p14="http://schemas.microsoft.com/office/powerpoint/2010/main" val="2520832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2234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hatwilltheylearn.com/"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whatwilltheylearn.co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whatwilltheylearn.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5872-9275-6066-045A-91D2D4784958}"/>
              </a:ext>
            </a:extLst>
          </p:cNvPr>
          <p:cNvSpPr>
            <a:spLocks noGrp="1"/>
          </p:cNvSpPr>
          <p:nvPr>
            <p:ph type="ctrTitle"/>
          </p:nvPr>
        </p:nvSpPr>
        <p:spPr>
          <a:xfrm>
            <a:off x="1313895" y="967666"/>
            <a:ext cx="9354105" cy="2542297"/>
          </a:xfrm>
        </p:spPr>
        <p:txBody>
          <a:bodyPr>
            <a:normAutofit fontScale="90000"/>
          </a:bodyPr>
          <a:lstStyle/>
          <a:p>
            <a:r>
              <a:rPr lang="en-US" sz="4000" b="1" dirty="0">
                <a:latin typeface="Century Gothic" panose="020B0502020202020204" pitchFamily="34" charset="0"/>
              </a:rPr>
              <a:t>2022 Boards of Visitors Orientation:</a:t>
            </a:r>
            <a:br>
              <a:rPr lang="en-US" sz="4000" b="1" dirty="0">
                <a:latin typeface="Century Gothic" panose="020B0502020202020204" pitchFamily="34" charset="0"/>
              </a:rPr>
            </a:br>
            <a:r>
              <a:rPr lang="en-US" sz="4000" b="1" dirty="0">
                <a:latin typeface="Century Gothic" panose="020B0502020202020204" pitchFamily="34" charset="0"/>
              </a:rPr>
              <a:t/>
            </a:r>
            <a:br>
              <a:rPr lang="en-US" sz="4000" b="1" dirty="0">
                <a:latin typeface="Century Gothic" panose="020B0502020202020204" pitchFamily="34" charset="0"/>
              </a:rPr>
            </a:br>
            <a:r>
              <a:rPr lang="en-US" sz="4000" b="1" dirty="0">
                <a:latin typeface="Century Gothic" panose="020B0502020202020204" pitchFamily="34" charset="0"/>
              </a:rPr>
              <a:t>Trusteeship 101</a:t>
            </a:r>
            <a:br>
              <a:rPr lang="en-US" sz="4000" b="1" dirty="0">
                <a:latin typeface="Century Gothic" panose="020B0502020202020204" pitchFamily="34" charset="0"/>
              </a:rPr>
            </a:br>
            <a:r>
              <a:rPr lang="en-US" sz="4000" b="1" dirty="0">
                <a:latin typeface="Century Gothic" panose="020B0502020202020204" pitchFamily="34" charset="0"/>
              </a:rPr>
              <a:t>The Role of a Public Trustee: Resources and Ideas</a:t>
            </a:r>
          </a:p>
        </p:txBody>
      </p:sp>
      <p:sp>
        <p:nvSpPr>
          <p:cNvPr id="3" name="Subtitle 2">
            <a:extLst>
              <a:ext uri="{FF2B5EF4-FFF2-40B4-BE49-F238E27FC236}">
                <a16:creationId xmlns:a16="http://schemas.microsoft.com/office/drawing/2014/main" id="{2DAC4041-A7C4-E31C-AFD9-F61FC862CCDB}"/>
              </a:ext>
            </a:extLst>
          </p:cNvPr>
          <p:cNvSpPr>
            <a:spLocks noGrp="1"/>
          </p:cNvSpPr>
          <p:nvPr>
            <p:ph type="subTitle" idx="1"/>
          </p:nvPr>
        </p:nvSpPr>
        <p:spPr>
          <a:xfrm>
            <a:off x="1524000" y="4079875"/>
            <a:ext cx="9144000" cy="1237849"/>
          </a:xfrm>
        </p:spPr>
        <p:txBody>
          <a:bodyPr>
            <a:normAutofit/>
          </a:bodyPr>
          <a:lstStyle/>
          <a:p>
            <a:r>
              <a:rPr lang="en-US" sz="1800" dirty="0">
                <a:latin typeface="Century Gothic" panose="020B0502020202020204" pitchFamily="34" charset="0"/>
              </a:rPr>
              <a:t>Michael Poliakoff, Ph.D.</a:t>
            </a:r>
          </a:p>
          <a:p>
            <a:r>
              <a:rPr lang="en-US" sz="1800" dirty="0">
                <a:latin typeface="Century Gothic" panose="020B0502020202020204" pitchFamily="34" charset="0"/>
              </a:rPr>
              <a:t>President, the American Council of Trustees and Alumni (ACTA)</a:t>
            </a:r>
          </a:p>
          <a:p>
            <a:r>
              <a:rPr lang="en-US" sz="1800" dirty="0">
                <a:latin typeface="Century Gothic" panose="020B0502020202020204" pitchFamily="34" charset="0"/>
              </a:rPr>
              <a:t>October 18, 2022</a:t>
            </a:r>
          </a:p>
        </p:txBody>
      </p:sp>
    </p:spTree>
    <p:extLst>
      <p:ext uri="{BB962C8B-B14F-4D97-AF65-F5344CB8AC3E}">
        <p14:creationId xmlns:p14="http://schemas.microsoft.com/office/powerpoint/2010/main" val="753464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78D22D-D69D-3506-6CDD-5EDB7DEECC5F}"/>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300" kern="1200">
                <a:solidFill>
                  <a:srgbClr val="FFFFFF"/>
                </a:solidFill>
                <a:latin typeface="+mj-lt"/>
                <a:ea typeface="+mj-ea"/>
                <a:cs typeface="+mj-cs"/>
              </a:rPr>
              <a:t>Virginia Public Schools’ General Education: </a:t>
            </a:r>
            <a:br>
              <a:rPr lang="en-US" sz="3300" kern="1200">
                <a:solidFill>
                  <a:srgbClr val="FFFFFF"/>
                </a:solidFill>
                <a:latin typeface="+mj-lt"/>
                <a:ea typeface="+mj-ea"/>
                <a:cs typeface="+mj-cs"/>
              </a:rPr>
            </a:br>
            <a:r>
              <a:rPr lang="en-US" sz="3300" kern="1200">
                <a:solidFill>
                  <a:srgbClr val="FFFFFF"/>
                </a:solidFill>
                <a:latin typeface="+mj-lt"/>
                <a:ea typeface="+mj-ea"/>
                <a:cs typeface="+mj-cs"/>
              </a:rPr>
              <a:t>Subject Areas Required</a:t>
            </a:r>
          </a:p>
        </p:txBody>
      </p:sp>
      <p:pic>
        <p:nvPicPr>
          <p:cNvPr id="9" name="Picture 10" descr="Chart, histogram&#10;&#10;Description automatically generated">
            <a:extLst>
              <a:ext uri="{FF2B5EF4-FFF2-40B4-BE49-F238E27FC236}">
                <a16:creationId xmlns:a16="http://schemas.microsoft.com/office/drawing/2014/main" id="{E45C74C2-64DC-76D3-DCAF-E72083E4EEF2}"/>
              </a:ext>
            </a:extLst>
          </p:cNvPr>
          <p:cNvPicPr>
            <a:picLocks noChangeAspect="1"/>
          </p:cNvPicPr>
          <p:nvPr/>
        </p:nvPicPr>
        <p:blipFill rotWithShape="1">
          <a:blip r:embed="rId2"/>
          <a:srcRect t="9042" r="542" b="362"/>
          <a:stretch/>
        </p:blipFill>
        <p:spPr>
          <a:xfrm>
            <a:off x="5953125" y="376766"/>
            <a:ext cx="4758930" cy="6521911"/>
          </a:xfrm>
          <a:prstGeom prst="rect">
            <a:avLst/>
          </a:prstGeom>
        </p:spPr>
      </p:pic>
      <p:pic>
        <p:nvPicPr>
          <p:cNvPr id="10" name="Content Placeholder 9" descr="A picture containing text, clipart&#10;&#10;Description automatically generated">
            <a:hlinkClick r:id="rId3"/>
            <a:extLst>
              <a:ext uri="{FF2B5EF4-FFF2-40B4-BE49-F238E27FC236}">
                <a16:creationId xmlns:a16="http://schemas.microsoft.com/office/drawing/2014/main" id="{2550C167-7BBA-2C15-2D1D-FD30989A490C}"/>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713522" y="6149974"/>
            <a:ext cx="1634453" cy="539147"/>
          </a:xfrm>
        </p:spPr>
      </p:pic>
    </p:spTree>
    <p:extLst>
      <p:ext uri="{BB962C8B-B14F-4D97-AF65-F5344CB8AC3E}">
        <p14:creationId xmlns:p14="http://schemas.microsoft.com/office/powerpoint/2010/main" val="425753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78D22D-D69D-3506-6CDD-5EDB7DEECC5F}"/>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2800" kern="1200">
                <a:solidFill>
                  <a:srgbClr val="FFFFFF"/>
                </a:solidFill>
                <a:latin typeface="Calibri Light"/>
                <a:cs typeface="Calibri Light"/>
              </a:rPr>
              <a:t>Virginia Public</a:t>
            </a:r>
            <a:r>
              <a:rPr lang="en-US" sz="2800">
                <a:solidFill>
                  <a:srgbClr val="FFFFFF"/>
                </a:solidFill>
                <a:latin typeface="Calibri Light"/>
                <a:cs typeface="Calibri Light"/>
              </a:rPr>
              <a:t> </a:t>
            </a:r>
            <a:r>
              <a:rPr lang="en-US" sz="2800" kern="1200">
                <a:solidFill>
                  <a:srgbClr val="FFFFFF"/>
                </a:solidFill>
                <a:latin typeface="Calibri Light"/>
                <a:cs typeface="Calibri Light"/>
              </a:rPr>
              <a:t>Schools’ General Education:</a:t>
            </a:r>
            <a:r>
              <a:rPr lang="en-US" sz="2800">
                <a:solidFill>
                  <a:srgbClr val="FFFFFF"/>
                </a:solidFill>
                <a:latin typeface="Calibri Light"/>
                <a:cs typeface="Calibri Light"/>
              </a:rPr>
              <a:t> </a:t>
            </a:r>
            <a:r>
              <a:rPr lang="en-US" sz="2800"/>
              <a:t/>
            </a:r>
            <a:br>
              <a:rPr lang="en-US" sz="2800"/>
            </a:br>
            <a:r>
              <a:rPr lang="en-US" sz="2800" kern="1200">
                <a:solidFill>
                  <a:srgbClr val="FFFFFF"/>
                </a:solidFill>
                <a:latin typeface="Calibri Light"/>
                <a:cs typeface="Calibri Light"/>
              </a:rPr>
              <a:t>Subject Area</a:t>
            </a:r>
            <a:r>
              <a:rPr lang="en-US" sz="2800">
                <a:solidFill>
                  <a:srgbClr val="FFFFFF"/>
                </a:solidFill>
                <a:latin typeface="Calibri Light"/>
                <a:cs typeface="Calibri Light"/>
              </a:rPr>
              <a:t>s Required</a:t>
            </a:r>
            <a:br>
              <a:rPr lang="en-US" sz="2800">
                <a:solidFill>
                  <a:srgbClr val="FFFFFF"/>
                </a:solidFill>
                <a:latin typeface="Calibri Light"/>
                <a:cs typeface="Calibri Light"/>
              </a:rPr>
            </a:br>
            <a:r>
              <a:rPr lang="en-US" sz="2800" kern="1200">
                <a:solidFill>
                  <a:srgbClr val="FFFFFF"/>
                </a:solidFill>
                <a:latin typeface="Calibri Light"/>
                <a:cs typeface="Calibri Light"/>
              </a:rPr>
              <a:t>vs. Oklahoma</a:t>
            </a:r>
            <a:endParaRPr lang="en-US" sz="2800">
              <a:latin typeface="Calibri Light"/>
              <a:ea typeface="+mj-lt"/>
              <a:cs typeface="Calibri Light"/>
            </a:endParaRPr>
          </a:p>
          <a:p>
            <a:pPr algn="ctr"/>
            <a:endParaRPr lang="en-US" sz="2800" kern="1200">
              <a:solidFill>
                <a:srgbClr val="FFFFFF"/>
              </a:solidFill>
              <a:latin typeface="Calibri Light"/>
              <a:cs typeface="Calibri Light"/>
            </a:endParaRPr>
          </a:p>
        </p:txBody>
      </p:sp>
      <p:pic>
        <p:nvPicPr>
          <p:cNvPr id="10" name="Content Placeholder 9" descr="A picture containing text, clipart&#10;&#10;Description automatically generated">
            <a:hlinkClick r:id="rId2"/>
            <a:extLst>
              <a:ext uri="{FF2B5EF4-FFF2-40B4-BE49-F238E27FC236}">
                <a16:creationId xmlns:a16="http://schemas.microsoft.com/office/drawing/2014/main" id="{2550C167-7BBA-2C15-2D1D-FD30989A490C}"/>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713522" y="6149974"/>
            <a:ext cx="1634453" cy="539147"/>
          </a:xfrm>
        </p:spPr>
      </p:pic>
      <p:pic>
        <p:nvPicPr>
          <p:cNvPr id="4" name="Picture 7" descr="A picture containing logo&#10;&#10;Description automatically generated">
            <a:extLst>
              <a:ext uri="{FF2B5EF4-FFF2-40B4-BE49-F238E27FC236}">
                <a16:creationId xmlns:a16="http://schemas.microsoft.com/office/drawing/2014/main" id="{F60F660A-53C1-0762-6006-6849FB8470B7}"/>
              </a:ext>
            </a:extLst>
          </p:cNvPr>
          <p:cNvPicPr>
            <a:picLocks noChangeAspect="1"/>
          </p:cNvPicPr>
          <p:nvPr/>
        </p:nvPicPr>
        <p:blipFill>
          <a:blip r:embed="rId4"/>
          <a:stretch>
            <a:fillRect/>
          </a:stretch>
        </p:blipFill>
        <p:spPr>
          <a:xfrm>
            <a:off x="5076826" y="618066"/>
            <a:ext cx="6421310" cy="6152939"/>
          </a:xfrm>
          <a:prstGeom prst="rect">
            <a:avLst/>
          </a:prstGeom>
        </p:spPr>
      </p:pic>
    </p:spTree>
    <p:extLst>
      <p:ext uri="{BB962C8B-B14F-4D97-AF65-F5344CB8AC3E}">
        <p14:creationId xmlns:p14="http://schemas.microsoft.com/office/powerpoint/2010/main" val="178331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C833-B56E-9229-EDB5-914C96365D89}"/>
              </a:ext>
            </a:extLst>
          </p:cNvPr>
          <p:cNvSpPr>
            <a:spLocks noGrp="1"/>
          </p:cNvSpPr>
          <p:nvPr>
            <p:ph type="title"/>
          </p:nvPr>
        </p:nvSpPr>
        <p:spPr/>
        <p:txBody>
          <a:bodyPr/>
          <a:lstStyle/>
          <a:p>
            <a:r>
              <a:rPr lang="en-US"/>
              <a:t>Virginia Public Schools’ Core Curriculum </a:t>
            </a:r>
          </a:p>
        </p:txBody>
      </p:sp>
      <p:sp>
        <p:nvSpPr>
          <p:cNvPr id="3" name="Text Placeholder 2">
            <a:extLst>
              <a:ext uri="{FF2B5EF4-FFF2-40B4-BE49-F238E27FC236}">
                <a16:creationId xmlns:a16="http://schemas.microsoft.com/office/drawing/2014/main" id="{60391B83-3145-3F8C-A8E4-5519CE57E32D}"/>
              </a:ext>
            </a:extLst>
          </p:cNvPr>
          <p:cNvSpPr>
            <a:spLocks noGrp="1"/>
          </p:cNvSpPr>
          <p:nvPr>
            <p:ph type="body" idx="1"/>
          </p:nvPr>
        </p:nvSpPr>
        <p:spPr/>
        <p:txBody>
          <a:bodyPr>
            <a:normAutofit lnSpcReduction="10000"/>
          </a:bodyPr>
          <a:lstStyle/>
          <a:p>
            <a:r>
              <a:rPr lang="en-US"/>
              <a:t>Virginia’s Average Grade: </a:t>
            </a:r>
            <a:r>
              <a:rPr lang="en-US">
                <a:solidFill>
                  <a:srgbClr val="FF0000"/>
                </a:solidFill>
              </a:rPr>
              <a:t>D+</a:t>
            </a:r>
          </a:p>
          <a:p>
            <a:r>
              <a:rPr lang="en-US"/>
              <a:t>(</a:t>
            </a:r>
            <a:r>
              <a:rPr lang="en-US" u="sng"/>
              <a:t>2.93/7</a:t>
            </a:r>
            <a:r>
              <a:rPr lang="en-US"/>
              <a:t> subject areas required)</a:t>
            </a:r>
          </a:p>
        </p:txBody>
      </p:sp>
      <p:sp>
        <p:nvSpPr>
          <p:cNvPr id="4" name="Text Placeholder 3">
            <a:extLst>
              <a:ext uri="{FF2B5EF4-FFF2-40B4-BE49-F238E27FC236}">
                <a16:creationId xmlns:a16="http://schemas.microsoft.com/office/drawing/2014/main" id="{18C66B77-02F8-00CE-A896-65A54BE74EB8}"/>
              </a:ext>
            </a:extLst>
          </p:cNvPr>
          <p:cNvSpPr>
            <a:spLocks noGrp="1"/>
          </p:cNvSpPr>
          <p:nvPr>
            <p:ph type="body" sz="quarter" idx="3"/>
          </p:nvPr>
        </p:nvSpPr>
        <p:spPr/>
        <p:txBody>
          <a:bodyPr>
            <a:normAutofit lnSpcReduction="10000"/>
          </a:bodyPr>
          <a:lstStyle/>
          <a:p>
            <a:r>
              <a:rPr lang="en-US"/>
              <a:t>Oklahoma’s Average Grade: </a:t>
            </a:r>
            <a:r>
              <a:rPr lang="en-US">
                <a:solidFill>
                  <a:srgbClr val="00B050"/>
                </a:solidFill>
              </a:rPr>
              <a:t>B</a:t>
            </a:r>
          </a:p>
          <a:p>
            <a:r>
              <a:rPr lang="en-US"/>
              <a:t>(4.46/7 subject areas required)</a:t>
            </a:r>
          </a:p>
        </p:txBody>
      </p:sp>
      <p:graphicFrame>
        <p:nvGraphicFramePr>
          <p:cNvPr id="11" name="Chart 10">
            <a:extLst>
              <a:ext uri="{FF2B5EF4-FFF2-40B4-BE49-F238E27FC236}">
                <a16:creationId xmlns:a16="http://schemas.microsoft.com/office/drawing/2014/main" id="{1C5D4EB3-70FB-7829-CCFA-0F54C72F59FF}"/>
              </a:ext>
            </a:extLst>
          </p:cNvPr>
          <p:cNvGraphicFramePr/>
          <p:nvPr/>
        </p:nvGraphicFramePr>
        <p:xfrm>
          <a:off x="839788" y="2743200"/>
          <a:ext cx="4547595" cy="358001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a:extLst>
              <a:ext uri="{FF2B5EF4-FFF2-40B4-BE49-F238E27FC236}">
                <a16:creationId xmlns:a16="http://schemas.microsoft.com/office/drawing/2014/main" id="{A255BC01-4F6C-0D4F-4ADD-51F5D017451F}"/>
              </a:ext>
            </a:extLst>
          </p:cNvPr>
          <p:cNvPicPr>
            <a:picLocks noChangeAspect="1"/>
          </p:cNvPicPr>
          <p:nvPr/>
        </p:nvPicPr>
        <p:blipFill rotWithShape="1">
          <a:blip r:embed="rId3"/>
          <a:srcRect t="14444"/>
          <a:stretch/>
        </p:blipFill>
        <p:spPr>
          <a:xfrm>
            <a:off x="998875" y="2581275"/>
            <a:ext cx="4135819" cy="5275333"/>
          </a:xfrm>
          <a:prstGeom prst="rect">
            <a:avLst/>
          </a:prstGeom>
        </p:spPr>
      </p:pic>
      <p:pic>
        <p:nvPicPr>
          <p:cNvPr id="6" name="Picture 6" descr="Icon&#10;&#10;Description automatically generated">
            <a:extLst>
              <a:ext uri="{FF2B5EF4-FFF2-40B4-BE49-F238E27FC236}">
                <a16:creationId xmlns:a16="http://schemas.microsoft.com/office/drawing/2014/main" id="{14FB01A0-2611-B2EB-EDA1-D7C238D44FB4}"/>
              </a:ext>
            </a:extLst>
          </p:cNvPr>
          <p:cNvPicPr>
            <a:picLocks noChangeAspect="1"/>
          </p:cNvPicPr>
          <p:nvPr/>
        </p:nvPicPr>
        <p:blipFill rotWithShape="1">
          <a:blip r:embed="rId4"/>
          <a:srcRect t="16614"/>
          <a:stretch/>
        </p:blipFill>
        <p:spPr>
          <a:xfrm>
            <a:off x="6095019" y="2581275"/>
            <a:ext cx="4218402" cy="5275334"/>
          </a:xfrm>
          <a:prstGeom prst="rect">
            <a:avLst/>
          </a:prstGeom>
        </p:spPr>
      </p:pic>
    </p:spTree>
    <p:extLst>
      <p:ext uri="{BB962C8B-B14F-4D97-AF65-F5344CB8AC3E}">
        <p14:creationId xmlns:p14="http://schemas.microsoft.com/office/powerpoint/2010/main" val="42856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C833-B56E-9229-EDB5-914C96365D89}"/>
              </a:ext>
            </a:extLst>
          </p:cNvPr>
          <p:cNvSpPr>
            <a:spLocks noGrp="1"/>
          </p:cNvSpPr>
          <p:nvPr>
            <p:ph type="title"/>
          </p:nvPr>
        </p:nvSpPr>
        <p:spPr>
          <a:xfrm>
            <a:off x="838200" y="193675"/>
            <a:ext cx="10515600" cy="1325563"/>
          </a:xfrm>
        </p:spPr>
        <p:txBody>
          <a:bodyPr/>
          <a:lstStyle/>
          <a:p>
            <a:r>
              <a:rPr lang="en-US"/>
              <a:t>Virginia Public Schools’ General Education</a:t>
            </a:r>
          </a:p>
        </p:txBody>
      </p:sp>
      <p:pic>
        <p:nvPicPr>
          <p:cNvPr id="5" name="Content Placeholder 4">
            <a:extLst>
              <a:ext uri="{FF2B5EF4-FFF2-40B4-BE49-F238E27FC236}">
                <a16:creationId xmlns:a16="http://schemas.microsoft.com/office/drawing/2014/main" id="{6310CABC-B4A1-3B65-D9D8-C219AE645D1D}"/>
              </a:ext>
            </a:extLst>
          </p:cNvPr>
          <p:cNvPicPr>
            <a:picLocks noGrp="1" noChangeAspect="1"/>
          </p:cNvPicPr>
          <p:nvPr>
            <p:ph idx="1"/>
          </p:nvPr>
        </p:nvPicPr>
        <p:blipFill>
          <a:blip r:embed="rId2"/>
          <a:stretch>
            <a:fillRect/>
          </a:stretch>
        </p:blipFill>
        <p:spPr>
          <a:xfrm>
            <a:off x="762000" y="1178340"/>
            <a:ext cx="10267950" cy="4998623"/>
          </a:xfrm>
        </p:spPr>
      </p:pic>
    </p:spTree>
    <p:extLst>
      <p:ext uri="{BB962C8B-B14F-4D97-AF65-F5344CB8AC3E}">
        <p14:creationId xmlns:p14="http://schemas.microsoft.com/office/powerpoint/2010/main" val="301012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llegiate learning assessment">
            <a:extLst>
              <a:ext uri="{FF2B5EF4-FFF2-40B4-BE49-F238E27FC236}">
                <a16:creationId xmlns:a16="http://schemas.microsoft.com/office/drawing/2014/main" id="{A9A123A4-CA2F-4ABB-50D9-D3D8E4767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837" y="2294601"/>
            <a:ext cx="1838325" cy="1771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12AB10-7C80-9EFE-2F39-1041985D6A58}"/>
              </a:ext>
            </a:extLst>
          </p:cNvPr>
          <p:cNvSpPr txBox="1"/>
          <p:nvPr/>
        </p:nvSpPr>
        <p:spPr>
          <a:xfrm>
            <a:off x="3736842" y="4760883"/>
            <a:ext cx="6097554" cy="1754326"/>
          </a:xfrm>
          <a:prstGeom prst="rect">
            <a:avLst/>
          </a:prstGeom>
          <a:noFill/>
        </p:spPr>
        <p:txBody>
          <a:bodyPr wrap="square">
            <a:spAutoFit/>
          </a:bodyPr>
          <a:lstStyle/>
          <a:p>
            <a:pPr algn="l" fontAlgn="base"/>
            <a:r>
              <a:rPr lang="en-US" b="0" i="0" dirty="0">
                <a:effectLst/>
                <a:latin typeface="Roboto" panose="02000000000000000000" pitchFamily="2" charset="0"/>
              </a:rPr>
              <a:t>“The performance-based CLA+ and SSA+ provide insightful, nuanced evidence of students’ competencies in these areas so they and their instructors can work to develop these essential skills.”</a:t>
            </a:r>
          </a:p>
          <a:p>
            <a:r>
              <a:rPr lang="en-US" dirty="0"/>
              <a:t/>
            </a:r>
            <a:br>
              <a:rPr lang="en-US" dirty="0"/>
            </a:br>
            <a:endParaRPr lang="en-US" dirty="0"/>
          </a:p>
        </p:txBody>
      </p:sp>
      <p:sp>
        <p:nvSpPr>
          <p:cNvPr id="2" name="TextBox 1">
            <a:extLst>
              <a:ext uri="{FF2B5EF4-FFF2-40B4-BE49-F238E27FC236}">
                <a16:creationId xmlns:a16="http://schemas.microsoft.com/office/drawing/2014/main" id="{73C6F716-CB94-2619-A757-3A0FDD9780FB}"/>
              </a:ext>
            </a:extLst>
          </p:cNvPr>
          <p:cNvSpPr txBox="1"/>
          <p:nvPr/>
        </p:nvSpPr>
        <p:spPr>
          <a:xfrm>
            <a:off x="207146" y="541550"/>
            <a:ext cx="11745157" cy="1200329"/>
          </a:xfrm>
          <a:prstGeom prst="rect">
            <a:avLst/>
          </a:prstGeom>
          <a:noFill/>
        </p:spPr>
        <p:txBody>
          <a:bodyPr wrap="square" rtlCol="0">
            <a:spAutoFit/>
          </a:bodyPr>
          <a:lstStyle/>
          <a:p>
            <a:pPr algn="ctr"/>
            <a:r>
              <a:rPr lang="en-US" sz="3600" b="1" dirty="0">
                <a:latin typeface="Century Gothic" panose="020B0502020202020204" pitchFamily="34" charset="0"/>
              </a:rPr>
              <a:t>Collegiate Learning Assessment (CLA+) and Success Skills Assessment (SSA)</a:t>
            </a:r>
          </a:p>
        </p:txBody>
      </p:sp>
    </p:spTree>
    <p:extLst>
      <p:ext uri="{BB962C8B-B14F-4D97-AF65-F5344CB8AC3E}">
        <p14:creationId xmlns:p14="http://schemas.microsoft.com/office/powerpoint/2010/main" val="389904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524000" y="3570288"/>
            <a:ext cx="8382000" cy="3287712"/>
          </a:xfrm>
        </p:spPr>
        <p:txBody>
          <a:bodyPr/>
          <a:lstStyle/>
          <a:p>
            <a:pPr marL="114300" indent="0">
              <a:buNone/>
            </a:pPr>
            <a:r>
              <a:rPr lang="en-US" sz="2400">
                <a:latin typeface="Times New Roman" panose="02020603050405020304" pitchFamily="18" charset="0"/>
                <a:cs typeface="Times New Roman" panose="02020603050405020304" pitchFamily="18" charset="0"/>
              </a:rPr>
              <a:t>Richard Arum and </a:t>
            </a:r>
            <a:r>
              <a:rPr lang="en-US" sz="2400" err="1">
                <a:latin typeface="Times New Roman" panose="02020603050405020304" pitchFamily="18" charset="0"/>
                <a:cs typeface="Times New Roman" panose="02020603050405020304" pitchFamily="18" charset="0"/>
              </a:rPr>
              <a:t>Josipa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Roksa</a:t>
            </a:r>
            <a:r>
              <a:rPr lang="en-US" sz="2400" i="1">
                <a:latin typeface="Times New Roman" panose="02020603050405020304" pitchFamily="18" charset="0"/>
                <a:cs typeface="Times New Roman" panose="02020603050405020304" pitchFamily="18" charset="0"/>
              </a:rPr>
              <a:t>, Academically Adrift</a:t>
            </a:r>
            <a:r>
              <a:rPr lang="en-US" sz="2400">
                <a:latin typeface="Times New Roman" panose="02020603050405020304" pitchFamily="18" charset="0"/>
                <a:cs typeface="Times New Roman" panose="02020603050405020304" pitchFamily="18" charset="0"/>
              </a:rPr>
              <a:t> </a:t>
            </a:r>
          </a:p>
          <a:p>
            <a:pPr marL="114300" indent="0">
              <a:buNone/>
            </a:pPr>
            <a:endParaRPr lang="en-US" sz="2400">
              <a:latin typeface="Times New Roman" panose="02020603050405020304" pitchFamily="18" charset="0"/>
              <a:cs typeface="Times New Roman" panose="02020603050405020304" pitchFamily="18" charset="0"/>
            </a:endParaRPr>
          </a:p>
          <a:p>
            <a:pPr marL="114300" indent="0">
              <a:buNone/>
            </a:pPr>
            <a:r>
              <a:rPr lang="en-US" sz="2400">
                <a:latin typeface="Times New Roman" panose="02020603050405020304" pitchFamily="18" charset="0"/>
                <a:cs typeface="Times New Roman" panose="02020603050405020304" pitchFamily="18" charset="0"/>
              </a:rPr>
              <a:t>Class of 2009: 36% with </a:t>
            </a:r>
            <a:r>
              <a:rPr lang="en-US" sz="2400" u="sng">
                <a:latin typeface="Times New Roman" panose="02020603050405020304" pitchFamily="18" charset="0"/>
                <a:cs typeface="Times New Roman" panose="02020603050405020304" pitchFamily="18" charset="0"/>
              </a:rPr>
              <a:t>no significant cognitive gain.</a:t>
            </a:r>
          </a:p>
          <a:p>
            <a:pPr marL="114300" indent="0">
              <a:buNone/>
            </a:pPr>
            <a:endParaRPr lang="en-US" sz="2400" u="sng">
              <a:latin typeface="Times New Roman" panose="02020603050405020304" pitchFamily="18" charset="0"/>
              <a:cs typeface="Times New Roman" panose="02020603050405020304" pitchFamily="18" charset="0"/>
            </a:endParaRPr>
          </a:p>
          <a:p>
            <a:pPr marL="114300" indent="0">
              <a:buNone/>
            </a:pPr>
            <a:r>
              <a:rPr lang="en-US" sz="2400" u="sng">
                <a:latin typeface="Times New Roman" panose="02020603050405020304" pitchFamily="18" charset="0"/>
                <a:cs typeface="Times New Roman" panose="02020603050405020304" pitchFamily="18" charset="0"/>
              </a:rPr>
              <a:t>“There is more variation within institutions than across institutions…., high- and low-performing students can be</a:t>
            </a:r>
          </a:p>
          <a:p>
            <a:pPr marL="114300" indent="0">
              <a:buNone/>
            </a:pPr>
            <a:r>
              <a:rPr lang="en-US" sz="2400" u="sng">
                <a:latin typeface="Times New Roman" panose="02020603050405020304" pitchFamily="18" charset="0"/>
                <a:cs typeface="Times New Roman" panose="02020603050405020304" pitchFamily="18" charset="0"/>
              </a:rPr>
              <a:t>found at each institution and within each level of selectivity”</a:t>
            </a:r>
          </a:p>
        </p:txBody>
      </p:sp>
      <p:sp>
        <p:nvSpPr>
          <p:cNvPr id="18435"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C32D2E"/>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4AA33"/>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660033"/>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60033"/>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60033"/>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60033"/>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60033"/>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DF408225-65EC-48E6-9107-98609B366DCB}" type="slidenum">
              <a:rPr lang="en-US" sz="1800">
                <a:solidFill>
                  <a:srgbClr val="FFFFFF"/>
                </a:solidFill>
                <a:latin typeface="Arial" panose="020B0604020202020204" pitchFamily="34" charset="0"/>
              </a:rPr>
              <a:pPr>
                <a:spcBef>
                  <a:spcPct val="0"/>
                </a:spcBef>
                <a:buClrTx/>
                <a:buFontTx/>
                <a:buNone/>
              </a:pPr>
              <a:t>15</a:t>
            </a:fld>
            <a:endParaRPr lang="en-US" sz="1800">
              <a:solidFill>
                <a:srgbClr val="FFFFFF"/>
              </a:solidFill>
              <a:latin typeface="Arial" panose="020B0604020202020204" pitchFamily="34" charset="0"/>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31813"/>
            <a:ext cx="22098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313" y="457200"/>
            <a:ext cx="20574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87364"/>
            <a:ext cx="1809750" cy="288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2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AF9C-3973-8A81-4FA7-21DFB50B26EA}"/>
              </a:ext>
            </a:extLst>
          </p:cNvPr>
          <p:cNvSpPr>
            <a:spLocks noGrp="1"/>
          </p:cNvSpPr>
          <p:nvPr>
            <p:ph type="title"/>
          </p:nvPr>
        </p:nvSpPr>
        <p:spPr>
          <a:xfrm>
            <a:off x="838200" y="365125"/>
            <a:ext cx="10515600" cy="930275"/>
          </a:xfrm>
        </p:spPr>
        <p:txBody>
          <a:bodyPr>
            <a:noAutofit/>
          </a:bodyPr>
          <a:lstStyle/>
          <a:p>
            <a:pPr algn="ctr"/>
            <a:r>
              <a:rPr lang="en-US" sz="3600" b="1" i="1" dirty="0">
                <a:latin typeface="Century Gothic" panose="020B0502020202020204" pitchFamily="34" charset="0"/>
              </a:rPr>
              <a:t>Addressing College Drinking and Drug Use: A Primer for Trustees, Administrators, and Alumni</a:t>
            </a:r>
          </a:p>
        </p:txBody>
      </p:sp>
      <p:pic>
        <p:nvPicPr>
          <p:cNvPr id="5" name="Content Placeholder 4" descr="Graphical user interface&#10;&#10;Description automatically generated">
            <a:extLst>
              <a:ext uri="{FF2B5EF4-FFF2-40B4-BE49-F238E27FC236}">
                <a16:creationId xmlns:a16="http://schemas.microsoft.com/office/drawing/2014/main" id="{DA8CABF7-925B-BD65-052D-F742767332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6038" y="1476707"/>
            <a:ext cx="4023045" cy="5244768"/>
          </a:xfrm>
        </p:spPr>
      </p:pic>
    </p:spTree>
    <p:extLst>
      <p:ext uri="{BB962C8B-B14F-4D97-AF65-F5344CB8AC3E}">
        <p14:creationId xmlns:p14="http://schemas.microsoft.com/office/powerpoint/2010/main" val="73691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AA7C-ACD5-54A2-CA17-C80AB05E0A88}"/>
              </a:ext>
            </a:extLst>
          </p:cNvPr>
          <p:cNvSpPr>
            <a:spLocks noGrp="1"/>
          </p:cNvSpPr>
          <p:nvPr>
            <p:ph type="title"/>
          </p:nvPr>
        </p:nvSpPr>
        <p:spPr>
          <a:xfrm>
            <a:off x="838200" y="285226"/>
            <a:ext cx="10515600" cy="602542"/>
          </a:xfrm>
        </p:spPr>
        <p:txBody>
          <a:bodyPr>
            <a:normAutofit/>
          </a:bodyPr>
          <a:lstStyle/>
          <a:p>
            <a:pPr algn="ctr"/>
            <a:r>
              <a:rPr lang="en-US" sz="3200" b="1" dirty="0">
                <a:latin typeface="Century Gothic" panose="020B0502020202020204" pitchFamily="34" charset="0"/>
              </a:rPr>
              <a:t>ACTA Gold Standard for Freedom of Expression</a:t>
            </a:r>
          </a:p>
        </p:txBody>
      </p:sp>
      <p:pic>
        <p:nvPicPr>
          <p:cNvPr id="5" name="Content Placeholder 4" descr="Text, letter&#10;&#10;Description automatically generated">
            <a:extLst>
              <a:ext uri="{FF2B5EF4-FFF2-40B4-BE49-F238E27FC236}">
                <a16:creationId xmlns:a16="http://schemas.microsoft.com/office/drawing/2014/main" id="{742B0E92-260C-2081-F6F5-105F88E81D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5161" y="1211704"/>
            <a:ext cx="4024843" cy="5205614"/>
          </a:xfrm>
        </p:spPr>
      </p:pic>
    </p:spTree>
    <p:extLst>
      <p:ext uri="{BB962C8B-B14F-4D97-AF65-F5344CB8AC3E}">
        <p14:creationId xmlns:p14="http://schemas.microsoft.com/office/powerpoint/2010/main" val="92333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084-9112-421E-5862-59D6071EE37C}"/>
              </a:ext>
            </a:extLst>
          </p:cNvPr>
          <p:cNvSpPr>
            <a:spLocks noGrp="1"/>
          </p:cNvSpPr>
          <p:nvPr>
            <p:ph type="title"/>
          </p:nvPr>
        </p:nvSpPr>
        <p:spPr/>
        <p:txBody>
          <a:bodyPr/>
          <a:lstStyle/>
          <a:p>
            <a:r>
              <a:rPr lang="en-US" dirty="0"/>
              <a:t>Principles of Trusteeship – Pie chart</a:t>
            </a:r>
          </a:p>
        </p:txBody>
      </p:sp>
      <p:sp>
        <p:nvSpPr>
          <p:cNvPr id="4" name="Slide Number Placeholder 3">
            <a:extLst>
              <a:ext uri="{FF2B5EF4-FFF2-40B4-BE49-F238E27FC236}">
                <a16:creationId xmlns:a16="http://schemas.microsoft.com/office/drawing/2014/main" id="{08575D8B-FBF0-E603-16A9-35F7FAC7A8D3}"/>
              </a:ext>
            </a:extLst>
          </p:cNvPr>
          <p:cNvSpPr>
            <a:spLocks noGrp="1"/>
          </p:cNvSpPr>
          <p:nvPr>
            <p:ph type="sldNum" sz="quarter" idx="4"/>
          </p:nvPr>
        </p:nvSpPr>
        <p:spPr/>
        <p:txBody>
          <a:bodyPr/>
          <a:lstStyle/>
          <a:p>
            <a:pPr defTabSz="457200"/>
            <a:fld id="{D0C5CFA6-0820-434D-B40F-E88E43269E1A}" type="slidenum">
              <a:rPr lang="en-US">
                <a:solidFill>
                  <a:srgbClr val="FFFFFF"/>
                </a:solidFill>
              </a:rPr>
              <a:pPr defTabSz="457200"/>
              <a:t>2</a:t>
            </a:fld>
            <a:endParaRPr lang="en-US">
              <a:solidFill>
                <a:srgbClr val="FFFFFF"/>
              </a:solidFill>
            </a:endParaRPr>
          </a:p>
        </p:txBody>
      </p:sp>
      <p:sp>
        <p:nvSpPr>
          <p:cNvPr id="7" name="TextBox 6">
            <a:extLst>
              <a:ext uri="{FF2B5EF4-FFF2-40B4-BE49-F238E27FC236}">
                <a16:creationId xmlns:a16="http://schemas.microsoft.com/office/drawing/2014/main" id="{856060DA-C88F-9087-0202-FA827C04E132}"/>
              </a:ext>
            </a:extLst>
          </p:cNvPr>
          <p:cNvSpPr txBox="1"/>
          <p:nvPr/>
        </p:nvSpPr>
        <p:spPr>
          <a:xfrm>
            <a:off x="4849505" y="2826327"/>
            <a:ext cx="2492990" cy="369332"/>
          </a:xfrm>
          <a:prstGeom prst="rect">
            <a:avLst/>
          </a:prstGeom>
          <a:noFill/>
        </p:spPr>
        <p:txBody>
          <a:bodyPr wrap="none" rtlCol="0">
            <a:spAutoFit/>
          </a:bodyPr>
          <a:lstStyle/>
          <a:p>
            <a:pPr defTabSz="457200"/>
            <a:r>
              <a:rPr lang="en-US">
                <a:solidFill>
                  <a:srgbClr val="000000"/>
                </a:solidFill>
                <a:latin typeface="Century Gothic" panose="020F0302020204030204"/>
              </a:rPr>
              <a:t>NEED GRAPHIC HERE</a:t>
            </a:r>
          </a:p>
        </p:txBody>
      </p:sp>
      <p:pic>
        <p:nvPicPr>
          <p:cNvPr id="5" name="Picture 4" descr="A picture containing text, businesscard&#10;&#10;Description automatically generated">
            <a:extLst>
              <a:ext uri="{FF2B5EF4-FFF2-40B4-BE49-F238E27FC236}">
                <a16:creationId xmlns:a16="http://schemas.microsoft.com/office/drawing/2014/main" id="{D42C702B-1F4D-33E7-EB2E-8A14D72BF9DD}"/>
              </a:ext>
            </a:extLst>
          </p:cNvPr>
          <p:cNvPicPr>
            <a:picLocks noChangeAspect="1"/>
          </p:cNvPicPr>
          <p:nvPr/>
        </p:nvPicPr>
        <p:blipFill>
          <a:blip r:embed="rId2"/>
          <a:stretch>
            <a:fillRect/>
          </a:stretch>
        </p:blipFill>
        <p:spPr>
          <a:xfrm>
            <a:off x="3399552" y="1133497"/>
            <a:ext cx="5392896" cy="5213248"/>
          </a:xfrm>
          <a:prstGeom prst="rect">
            <a:avLst/>
          </a:prstGeom>
        </p:spPr>
      </p:pic>
    </p:spTree>
    <p:extLst>
      <p:ext uri="{BB962C8B-B14F-4D97-AF65-F5344CB8AC3E}">
        <p14:creationId xmlns:p14="http://schemas.microsoft.com/office/powerpoint/2010/main" val="302460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0326B3-C8E4-488E-F5C3-3089A09FCD78}"/>
              </a:ext>
            </a:extLst>
          </p:cNvPr>
          <p:cNvSpPr>
            <a:spLocks noGrp="1"/>
          </p:cNvSpPr>
          <p:nvPr>
            <p:ph type="sldNum" sz="quarter" idx="12"/>
          </p:nvPr>
        </p:nvSpPr>
        <p:spPr/>
        <p:txBody>
          <a:bodyPr/>
          <a:lstStyle/>
          <a:p>
            <a:fld id="{D0C5CFA6-0820-434D-B40F-E88E43269E1A}" type="slidenum">
              <a:rPr lang="en-US" smtClean="0"/>
              <a:pPr/>
              <a:t>3</a:t>
            </a:fld>
            <a:endParaRPr lang="en-US"/>
          </a:p>
        </p:txBody>
      </p:sp>
      <p:pic>
        <p:nvPicPr>
          <p:cNvPr id="5" name="Picture 4" descr="Text&#10;&#10;Description automatically generated with low confidence">
            <a:extLst>
              <a:ext uri="{FF2B5EF4-FFF2-40B4-BE49-F238E27FC236}">
                <a16:creationId xmlns:a16="http://schemas.microsoft.com/office/drawing/2014/main" id="{A8ED76CF-0513-0524-FE26-79CB5C093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842" y="1134061"/>
            <a:ext cx="4130315" cy="5404851"/>
          </a:xfrm>
          <a:prstGeom prst="rect">
            <a:avLst/>
          </a:prstGeom>
        </p:spPr>
      </p:pic>
      <p:sp>
        <p:nvSpPr>
          <p:cNvPr id="6" name="TextBox 5">
            <a:extLst>
              <a:ext uri="{FF2B5EF4-FFF2-40B4-BE49-F238E27FC236}">
                <a16:creationId xmlns:a16="http://schemas.microsoft.com/office/drawing/2014/main" id="{1A7F90B0-AC46-71CD-25C0-F2FA25E6E47F}"/>
              </a:ext>
            </a:extLst>
          </p:cNvPr>
          <p:cNvSpPr txBox="1"/>
          <p:nvPr/>
        </p:nvSpPr>
        <p:spPr>
          <a:xfrm>
            <a:off x="325513" y="388913"/>
            <a:ext cx="11540971" cy="461665"/>
          </a:xfrm>
          <a:prstGeom prst="rect">
            <a:avLst/>
          </a:prstGeom>
          <a:noFill/>
        </p:spPr>
        <p:txBody>
          <a:bodyPr wrap="square" rtlCol="0">
            <a:spAutoFit/>
          </a:bodyPr>
          <a:lstStyle/>
          <a:p>
            <a:pPr algn="ctr"/>
            <a:r>
              <a:rPr lang="en-US" sz="2400" b="1" i="1" dirty="0">
                <a:latin typeface="Century Gothic" panose="020B0502020202020204" pitchFamily="34" charset="0"/>
              </a:rPr>
              <a:t>Governance for a New Era: A Blueprint for Higher Education Trustees</a:t>
            </a:r>
          </a:p>
        </p:txBody>
      </p:sp>
    </p:spTree>
    <p:extLst>
      <p:ext uri="{BB962C8B-B14F-4D97-AF65-F5344CB8AC3E}">
        <p14:creationId xmlns:p14="http://schemas.microsoft.com/office/powerpoint/2010/main" val="201166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AFD12E-2A88-41A9-0B9F-374301C4AEB8}"/>
              </a:ext>
            </a:extLst>
          </p:cNvPr>
          <p:cNvSpPr txBox="1"/>
          <p:nvPr/>
        </p:nvSpPr>
        <p:spPr>
          <a:xfrm>
            <a:off x="337351" y="319596"/>
            <a:ext cx="11611993" cy="1077218"/>
          </a:xfrm>
          <a:prstGeom prst="rect">
            <a:avLst/>
          </a:prstGeom>
          <a:noFill/>
        </p:spPr>
        <p:txBody>
          <a:bodyPr wrap="square" rtlCol="0">
            <a:spAutoFit/>
          </a:bodyPr>
          <a:lstStyle/>
          <a:p>
            <a:pPr algn="ctr"/>
            <a:r>
              <a:rPr lang="en-US" sz="3200" b="1" i="0" dirty="0">
                <a:solidFill>
                  <a:srgbClr val="444444"/>
                </a:solidFill>
                <a:effectLst/>
                <a:latin typeface="Century Gothic" panose="020B0502020202020204" pitchFamily="34" charset="0"/>
              </a:rPr>
              <a:t>Virginia § 23.1-1304. Governing boards; additional duties; educational programs</a:t>
            </a:r>
          </a:p>
        </p:txBody>
      </p:sp>
      <p:sp>
        <p:nvSpPr>
          <p:cNvPr id="3" name="TextBox 2">
            <a:extLst>
              <a:ext uri="{FF2B5EF4-FFF2-40B4-BE49-F238E27FC236}">
                <a16:creationId xmlns:a16="http://schemas.microsoft.com/office/drawing/2014/main" id="{15651F8B-8DC8-14A6-FD88-F57748A7ED44}"/>
              </a:ext>
            </a:extLst>
          </p:cNvPr>
          <p:cNvSpPr txBox="1"/>
          <p:nvPr/>
        </p:nvSpPr>
        <p:spPr>
          <a:xfrm>
            <a:off x="470517" y="2095130"/>
            <a:ext cx="11478827" cy="3108543"/>
          </a:xfrm>
          <a:prstGeom prst="rect">
            <a:avLst/>
          </a:prstGeom>
          <a:noFill/>
        </p:spPr>
        <p:txBody>
          <a:bodyPr wrap="square" rtlCol="0">
            <a:spAutoFit/>
          </a:bodyPr>
          <a:lstStyle/>
          <a:p>
            <a:pPr fontAlgn="base"/>
            <a:r>
              <a:rPr lang="en-US" sz="2800" b="0" i="0" dirty="0">
                <a:solidFill>
                  <a:srgbClr val="444444"/>
                </a:solidFill>
                <a:effectLst/>
                <a:latin typeface="Century Gothic" panose="020B0502020202020204" pitchFamily="34" charset="0"/>
              </a:rPr>
              <a:t>B. Educational programs for the governing boards of public institutions of higher education shall include presentations relating to:</a:t>
            </a:r>
          </a:p>
          <a:p>
            <a:pPr fontAlgn="base"/>
            <a:endParaRPr lang="en-US" sz="2800" b="0" i="0" dirty="0">
              <a:solidFill>
                <a:srgbClr val="444444"/>
              </a:solidFill>
              <a:effectLst/>
              <a:latin typeface="Century Gothic" panose="020B0502020202020204" pitchFamily="34" charset="0"/>
            </a:endParaRPr>
          </a:p>
          <a:p>
            <a:pPr fontAlgn="base"/>
            <a:r>
              <a:rPr lang="en-US" sz="2800" b="0" i="0" dirty="0">
                <a:solidFill>
                  <a:srgbClr val="444444"/>
                </a:solidFill>
                <a:effectLst/>
                <a:latin typeface="Century Gothic" panose="020B0502020202020204" pitchFamily="34" charset="0"/>
              </a:rPr>
              <a:t>1. Board members' primary duty to the citizens of the Commonwealth…</a:t>
            </a:r>
          </a:p>
          <a:p>
            <a:endParaRPr lang="en-US" sz="2800" dirty="0">
              <a:latin typeface="Century Gothic" panose="020B0502020202020204" pitchFamily="34" charset="0"/>
            </a:endParaRPr>
          </a:p>
        </p:txBody>
      </p:sp>
    </p:spTree>
    <p:extLst>
      <p:ext uri="{BB962C8B-B14F-4D97-AF65-F5344CB8AC3E}">
        <p14:creationId xmlns:p14="http://schemas.microsoft.com/office/powerpoint/2010/main" val="183583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EE42-F17D-F560-DE10-85D88C89B1B0}"/>
              </a:ext>
            </a:extLst>
          </p:cNvPr>
          <p:cNvSpPr>
            <a:spLocks noGrp="1"/>
          </p:cNvSpPr>
          <p:nvPr>
            <p:ph type="title"/>
          </p:nvPr>
        </p:nvSpPr>
        <p:spPr>
          <a:xfrm>
            <a:off x="838200" y="287590"/>
            <a:ext cx="10515600" cy="671198"/>
          </a:xfrm>
        </p:spPr>
        <p:txBody>
          <a:bodyPr>
            <a:noAutofit/>
          </a:bodyPr>
          <a:lstStyle/>
          <a:p>
            <a:pPr marL="228600" marR="0" lvl="0" indent="-228600" algn="ctr" defTabSz="914400" rtl="0" eaLnBrk="1" fontAlgn="auto" latinLnBrk="0" hangingPunct="1">
              <a:lnSpc>
                <a:spcPct val="90000"/>
              </a:lnSpc>
              <a:spcBef>
                <a:spcPts val="1000"/>
              </a:spcBef>
              <a:spcAft>
                <a:spcPts val="0"/>
              </a:spcAft>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State University System of Florida Accountability Plan</a:t>
            </a:r>
            <a:endParaRPr lang="en-US" sz="3200" b="1" dirty="0">
              <a:latin typeface="Century Gothic" panose="020B0502020202020204" pitchFamily="34" charset="0"/>
            </a:endParaRPr>
          </a:p>
        </p:txBody>
      </p:sp>
      <p:pic>
        <p:nvPicPr>
          <p:cNvPr id="6" name="Content Placeholder 5" descr="Diagram&#10;&#10;Description automatically generated with medium confidence">
            <a:extLst>
              <a:ext uri="{FF2B5EF4-FFF2-40B4-BE49-F238E27FC236}">
                <a16:creationId xmlns:a16="http://schemas.microsoft.com/office/drawing/2014/main" id="{25BBEAD0-F263-A6EA-3666-972FCB98E1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8417" y="1229358"/>
            <a:ext cx="4128318" cy="5341052"/>
          </a:xfrm>
        </p:spPr>
      </p:pic>
    </p:spTree>
    <p:extLst>
      <p:ext uri="{BB962C8B-B14F-4D97-AF65-F5344CB8AC3E}">
        <p14:creationId xmlns:p14="http://schemas.microsoft.com/office/powerpoint/2010/main" val="118056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7D5E-10A3-49BE-0B23-0CB5303991F4}"/>
              </a:ext>
            </a:extLst>
          </p:cNvPr>
          <p:cNvSpPr>
            <a:spLocks noGrp="1"/>
          </p:cNvSpPr>
          <p:nvPr>
            <p:ph type="title"/>
          </p:nvPr>
        </p:nvSpPr>
        <p:spPr>
          <a:xfrm>
            <a:off x="838200" y="413193"/>
            <a:ext cx="10515600" cy="687638"/>
          </a:xfrm>
        </p:spPr>
        <p:txBody>
          <a:bodyPr>
            <a:noAutofit/>
          </a:bodyPr>
          <a:lstStyle/>
          <a:p>
            <a:pPr algn="ct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State University System of Florida Accountability Plan</a:t>
            </a:r>
            <a:endParaRPr lang="en-US" sz="3200" i="1" dirty="0">
              <a:latin typeface="Century Gothic" panose="020B0502020202020204" pitchFamily="34" charset="0"/>
            </a:endParaRPr>
          </a:p>
        </p:txBody>
      </p:sp>
      <p:pic>
        <p:nvPicPr>
          <p:cNvPr id="6" name="Content Placeholder 5" descr="A picture containing table">
            <a:extLst>
              <a:ext uri="{FF2B5EF4-FFF2-40B4-BE49-F238E27FC236}">
                <a16:creationId xmlns:a16="http://schemas.microsoft.com/office/drawing/2014/main" id="{E64DDDF4-F3EC-2D5C-AA80-8D6D89BFDC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6634" y="1202102"/>
            <a:ext cx="4292082" cy="5526792"/>
          </a:xfrm>
        </p:spPr>
      </p:pic>
    </p:spTree>
    <p:extLst>
      <p:ext uri="{BB962C8B-B14F-4D97-AF65-F5344CB8AC3E}">
        <p14:creationId xmlns:p14="http://schemas.microsoft.com/office/powerpoint/2010/main" val="150577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F39388-6FB5-04C7-8C20-E74F193B58C2}"/>
              </a:ext>
            </a:extLst>
          </p:cNvPr>
          <p:cNvPicPr>
            <a:picLocks noChangeAspect="1"/>
          </p:cNvPicPr>
          <p:nvPr/>
        </p:nvPicPr>
        <p:blipFill rotWithShape="1">
          <a:blip r:embed="rId2"/>
          <a:srcRect t="10074" r="1417" b="5186"/>
          <a:stretch/>
        </p:blipFill>
        <p:spPr>
          <a:xfrm>
            <a:off x="524141" y="1451904"/>
            <a:ext cx="8177988" cy="3954192"/>
          </a:xfrm>
          <a:prstGeom prst="rect">
            <a:avLst/>
          </a:prstGeom>
        </p:spPr>
      </p:pic>
      <p:sp>
        <p:nvSpPr>
          <p:cNvPr id="4" name="TextBox 3">
            <a:extLst>
              <a:ext uri="{FF2B5EF4-FFF2-40B4-BE49-F238E27FC236}">
                <a16:creationId xmlns:a16="http://schemas.microsoft.com/office/drawing/2014/main" id="{D961BCFA-623F-9880-481F-97719A2A99C7}"/>
              </a:ext>
            </a:extLst>
          </p:cNvPr>
          <p:cNvSpPr txBox="1"/>
          <p:nvPr/>
        </p:nvSpPr>
        <p:spPr>
          <a:xfrm>
            <a:off x="9072776" y="1089343"/>
            <a:ext cx="2838450" cy="4524315"/>
          </a:xfrm>
          <a:prstGeom prst="rect">
            <a:avLst/>
          </a:prstGeom>
          <a:noFill/>
        </p:spPr>
        <p:txBody>
          <a:bodyPr wrap="square" rtlCol="0">
            <a:spAutoFit/>
          </a:bodyPr>
          <a:lstStyle/>
          <a:p>
            <a:endParaRPr lang="en-US" sz="2400" b="0" i="0" dirty="0">
              <a:solidFill>
                <a:srgbClr val="444545"/>
              </a:solidFill>
              <a:effectLst/>
              <a:latin typeface="Franklin Gothic Book" panose="020B0503020102020204" pitchFamily="34" charset="0"/>
            </a:endParaRPr>
          </a:p>
          <a:p>
            <a:pPr marL="285750" indent="-285750">
              <a:buFont typeface="Arial" panose="020B0604020202020204" pitchFamily="34" charset="0"/>
              <a:buChar char="•"/>
            </a:pPr>
            <a:r>
              <a:rPr lang="en-US" sz="2000" b="0" i="0" dirty="0">
                <a:solidFill>
                  <a:srgbClr val="444545"/>
                </a:solidFill>
                <a:effectLst/>
              </a:rPr>
              <a:t>Free for the public, designed for trustees</a:t>
            </a:r>
          </a:p>
          <a:p>
            <a:pPr marL="285750" indent="-285750">
              <a:buFont typeface="Arial" panose="020B0604020202020204" pitchFamily="34" charset="0"/>
              <a:buChar char="•"/>
            </a:pPr>
            <a:endParaRPr lang="en-US" sz="2000" b="0" i="0" dirty="0">
              <a:solidFill>
                <a:srgbClr val="444545"/>
              </a:solidFill>
              <a:effectLst/>
            </a:endParaRPr>
          </a:p>
          <a:p>
            <a:pPr marL="285750" indent="-285750">
              <a:buFont typeface="Arial" panose="020B0604020202020204" pitchFamily="34" charset="0"/>
              <a:buChar char="•"/>
            </a:pPr>
            <a:r>
              <a:rPr lang="en-US" sz="2000" b="0" i="0" dirty="0">
                <a:solidFill>
                  <a:srgbClr val="444545"/>
                </a:solidFill>
                <a:effectLst/>
              </a:rPr>
              <a:t>Data from over 1,500 four-year public and private colleges</a:t>
            </a:r>
          </a:p>
          <a:p>
            <a:pPr marL="285750" indent="-285750">
              <a:buFont typeface="Arial" panose="020B0604020202020204" pitchFamily="34" charset="0"/>
              <a:buChar char="•"/>
            </a:pPr>
            <a:endParaRPr lang="en-US" sz="2000" b="0" i="0" dirty="0">
              <a:solidFill>
                <a:srgbClr val="444545"/>
              </a:solidFill>
              <a:effectLst/>
            </a:endParaRPr>
          </a:p>
          <a:p>
            <a:pPr marL="285750" indent="-285750">
              <a:buFont typeface="Arial" panose="020B0604020202020204" pitchFamily="34" charset="0"/>
              <a:buChar char="•"/>
            </a:pPr>
            <a:r>
              <a:rPr lang="en-US" sz="2000" dirty="0">
                <a:solidFill>
                  <a:srgbClr val="444545"/>
                </a:solidFill>
              </a:rPr>
              <a:t>Nine years of data</a:t>
            </a:r>
          </a:p>
          <a:p>
            <a:pPr marL="285750" indent="-285750">
              <a:buFont typeface="Arial" panose="020B0604020202020204" pitchFamily="34" charset="0"/>
              <a:buChar char="•"/>
            </a:pPr>
            <a:endParaRPr lang="en-US" sz="2000" dirty="0">
              <a:solidFill>
                <a:srgbClr val="444545"/>
              </a:solidFill>
            </a:endParaRPr>
          </a:p>
          <a:p>
            <a:pPr marL="285750" indent="-285750">
              <a:buFont typeface="Arial" panose="020B0604020202020204" pitchFamily="34" charset="0"/>
              <a:buChar char="•"/>
            </a:pPr>
            <a:r>
              <a:rPr lang="en-US" sz="2000" dirty="0">
                <a:solidFill>
                  <a:srgbClr val="444545"/>
                </a:solidFill>
              </a:rPr>
              <a:t>Spending, tuition, enrollment and other information</a:t>
            </a:r>
          </a:p>
          <a:p>
            <a:pPr marL="285750" indent="-285750">
              <a:buFont typeface="Arial" panose="020B0604020202020204" pitchFamily="34" charset="0"/>
              <a:buChar char="•"/>
            </a:pPr>
            <a:endParaRPr lang="en-US" sz="2400" dirty="0">
              <a:latin typeface="Franklin Gothic Book" panose="020B0503020102020204" pitchFamily="34" charset="0"/>
            </a:endParaRPr>
          </a:p>
        </p:txBody>
      </p:sp>
      <p:pic>
        <p:nvPicPr>
          <p:cNvPr id="5" name="Picture 4" descr="Logo, company name&#10;&#10;Description automatically generated">
            <a:extLst>
              <a:ext uri="{FF2B5EF4-FFF2-40B4-BE49-F238E27FC236}">
                <a16:creationId xmlns:a16="http://schemas.microsoft.com/office/drawing/2014/main" id="{20DB915C-F511-9DFD-2293-3A8F56A9A5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0472" y="6149806"/>
            <a:ext cx="1482204" cy="492285"/>
          </a:xfrm>
          <a:prstGeom prst="rect">
            <a:avLst/>
          </a:prstGeom>
        </p:spPr>
      </p:pic>
      <p:pic>
        <p:nvPicPr>
          <p:cNvPr id="6" name="Picture 5" descr="Icon&#10;&#10;Description automatically generated">
            <a:extLst>
              <a:ext uri="{FF2B5EF4-FFF2-40B4-BE49-F238E27FC236}">
                <a16:creationId xmlns:a16="http://schemas.microsoft.com/office/drawing/2014/main" id="{6FA64156-643C-C7DE-C963-122B3EF1B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7269" y="6049701"/>
            <a:ext cx="2648607" cy="706003"/>
          </a:xfrm>
          <a:prstGeom prst="rect">
            <a:avLst/>
          </a:prstGeom>
        </p:spPr>
      </p:pic>
      <p:sp>
        <p:nvSpPr>
          <p:cNvPr id="8" name="Title 7">
            <a:extLst>
              <a:ext uri="{FF2B5EF4-FFF2-40B4-BE49-F238E27FC236}">
                <a16:creationId xmlns:a16="http://schemas.microsoft.com/office/drawing/2014/main" id="{A96B36FC-6E5B-2EB6-9E57-FC371037A894}"/>
              </a:ext>
            </a:extLst>
          </p:cNvPr>
          <p:cNvSpPr>
            <a:spLocks noGrp="1"/>
          </p:cNvSpPr>
          <p:nvPr>
            <p:ph type="title"/>
          </p:nvPr>
        </p:nvSpPr>
        <p:spPr>
          <a:xfrm>
            <a:off x="524141" y="290889"/>
            <a:ext cx="11143717" cy="770996"/>
          </a:xfrm>
        </p:spPr>
        <p:txBody>
          <a:bodyPr>
            <a:normAutofit/>
          </a:bodyPr>
          <a:lstStyle/>
          <a:p>
            <a:pPr algn="ctr"/>
            <a:r>
              <a:rPr lang="en-US" sz="3200" b="1" i="0" dirty="0">
                <a:effectLst/>
                <a:latin typeface="Century Gothic" panose="020B0502020202020204" pitchFamily="34" charset="0"/>
              </a:rPr>
              <a:t>HowCollegesSpendMoney</a:t>
            </a:r>
            <a:r>
              <a:rPr lang="en-US" sz="3200" b="1" dirty="0">
                <a:latin typeface="Century Gothic" panose="020B0502020202020204" pitchFamily="34" charset="0"/>
              </a:rPr>
              <a:t>.com</a:t>
            </a:r>
            <a:endParaRPr lang="en-US" sz="3200" dirty="0">
              <a:latin typeface="Century Gothic" panose="020B0502020202020204" pitchFamily="34" charset="0"/>
            </a:endParaRPr>
          </a:p>
        </p:txBody>
      </p:sp>
      <p:sp>
        <p:nvSpPr>
          <p:cNvPr id="7" name="TextBox 6">
            <a:extLst>
              <a:ext uri="{FF2B5EF4-FFF2-40B4-BE49-F238E27FC236}">
                <a16:creationId xmlns:a16="http://schemas.microsoft.com/office/drawing/2014/main" id="{B4030769-0879-CE97-D98F-646489F97E2D}"/>
              </a:ext>
            </a:extLst>
          </p:cNvPr>
          <p:cNvSpPr txBox="1"/>
          <p:nvPr/>
        </p:nvSpPr>
        <p:spPr>
          <a:xfrm>
            <a:off x="3047260" y="3246553"/>
            <a:ext cx="609452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276231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4C1A7C-89CB-FBAD-0950-5E468817761C}"/>
              </a:ext>
            </a:extLst>
          </p:cNvPr>
          <p:cNvSpPr>
            <a:spLocks noGrp="1"/>
          </p:cNvSpPr>
          <p:nvPr>
            <p:ph type="subTitle" idx="1"/>
          </p:nvPr>
        </p:nvSpPr>
        <p:spPr/>
        <p:txBody>
          <a:bodyPr>
            <a:normAutofit fontScale="85000" lnSpcReduction="10000"/>
          </a:bodyPr>
          <a:lstStyle/>
          <a:p>
            <a:r>
              <a:rPr lang="en-US" sz="4800"/>
              <a:t>General Education at </a:t>
            </a:r>
          </a:p>
          <a:p>
            <a:r>
              <a:rPr lang="en-US" sz="4800"/>
              <a:t>Virginia’s Public Colleges and Universities</a:t>
            </a:r>
          </a:p>
        </p:txBody>
      </p:sp>
      <p:pic>
        <p:nvPicPr>
          <p:cNvPr id="4" name="Content Placeholder 9" descr="A picture containing text, clipart&#10;&#10;Description automatically generated">
            <a:hlinkClick r:id="rId2"/>
            <a:extLst>
              <a:ext uri="{FF2B5EF4-FFF2-40B4-BE49-F238E27FC236}">
                <a16:creationId xmlns:a16="http://schemas.microsoft.com/office/drawing/2014/main" id="{73E8AFDF-E835-9239-F11D-846EFA090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778" y="892175"/>
            <a:ext cx="6610673" cy="2180622"/>
          </a:xfrm>
          <a:prstGeom prst="rect">
            <a:avLst/>
          </a:prstGeom>
        </p:spPr>
      </p:pic>
    </p:spTree>
    <p:extLst>
      <p:ext uri="{BB962C8B-B14F-4D97-AF65-F5344CB8AC3E}">
        <p14:creationId xmlns:p14="http://schemas.microsoft.com/office/powerpoint/2010/main" val="135395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2668B1-54F0-8BFC-3369-049A88555F1C}"/>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dirty="0">
                <a:solidFill>
                  <a:srgbClr val="FFFFFF"/>
                </a:solidFill>
                <a:latin typeface="+mj-lt"/>
                <a:ea typeface="+mj-ea"/>
                <a:cs typeface="+mj-cs"/>
              </a:rPr>
              <a:t>What Will Students Learn in the Classroom?</a:t>
            </a:r>
          </a:p>
        </p:txBody>
      </p:sp>
      <p:sp>
        <p:nvSpPr>
          <p:cNvPr id="3" name="Content Placeholder 2">
            <a:extLst>
              <a:ext uri="{FF2B5EF4-FFF2-40B4-BE49-F238E27FC236}">
                <a16:creationId xmlns:a16="http://schemas.microsoft.com/office/drawing/2014/main" id="{D415D753-A96F-FD8A-2126-F7B64B057510}"/>
              </a:ext>
            </a:extLst>
          </p:cNvPr>
          <p:cNvSpPr>
            <a:spLocks noGrp="1"/>
          </p:cNvSpPr>
          <p:nvPr>
            <p:ph idx="1"/>
          </p:nvPr>
        </p:nvSpPr>
        <p:spPr>
          <a:xfrm>
            <a:off x="4380855" y="1412488"/>
            <a:ext cx="3427283" cy="4740661"/>
          </a:xfrm>
        </p:spPr>
        <p:txBody>
          <a:bodyPr vert="horz" lIns="91440" tIns="45720" rIns="91440" bIns="45720" rtlCol="0" anchor="t">
            <a:normAutofit fontScale="85000" lnSpcReduction="10000"/>
          </a:bodyPr>
          <a:lstStyle/>
          <a:p>
            <a:pPr marL="0" indent="0">
              <a:buNone/>
            </a:pPr>
            <a:r>
              <a:rPr lang="en-US" dirty="0">
                <a:latin typeface="Century Gothic" panose="020B0502020202020204" pitchFamily="34" charset="0"/>
              </a:rPr>
              <a:t>ACTA’s What Will They Learn?® project grades the core curricula at colleges and universities on an “A” through “F” scale based on how many of the seven WWTL subjects they require students to study. This year, only 22 of over 1,100 colleges earned an “A” require at least six of the seven subjects.</a:t>
            </a:r>
            <a:endParaRPr lang="en-US" sz="3600"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07E1E9-730A-F85F-8002-3BD2818BCD3B}"/>
              </a:ext>
            </a:extLst>
          </p:cNvPr>
          <p:cNvSpPr txBox="1"/>
          <p:nvPr/>
        </p:nvSpPr>
        <p:spPr>
          <a:xfrm>
            <a:off x="8451604" y="1412489"/>
            <a:ext cx="3197701" cy="436384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The What Will They Learn Subjects Areas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Composition</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Foreign Language</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Literature</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U.S. Government &amp; History</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Economics</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Mathematics</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Natural Science</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755087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EST SET">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5875">
          <a:solidFill>
            <a:srgbClr val="888077"/>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0633BC752B144590616AD90A6CA8FA" ma:contentTypeVersion="16" ma:contentTypeDescription="Create a new document." ma:contentTypeScope="" ma:versionID="c0e0b46f58f64e24a5c1e1246cb9ef50">
  <xsd:schema xmlns:xsd="http://www.w3.org/2001/XMLSchema" xmlns:xs="http://www.w3.org/2001/XMLSchema" xmlns:p="http://schemas.microsoft.com/office/2006/metadata/properties" xmlns:ns2="082c3c82-b06e-4618-a8ef-e0290997d60a" xmlns:ns3="93c00040-2f79-41b3-b86d-38d9495198ed" targetNamespace="http://schemas.microsoft.com/office/2006/metadata/properties" ma:root="true" ma:fieldsID="cb5a53aa4e1cb11d02a23153f001b3d4" ns2:_="" ns3:_="">
    <xsd:import namespace="082c3c82-b06e-4618-a8ef-e0290997d60a"/>
    <xsd:import namespace="93c00040-2f79-41b3-b86d-38d9495198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3c82-b06e-4618-a8ef-e0290997d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fc276df-7679-46d4-9efd-f11b4e4d928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c00040-2f79-41b3-b86d-38d9495198e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94a99f9-a129-45ff-98ef-09636db611b2}" ma:internalName="TaxCatchAll" ma:showField="CatchAllData" ma:web="93c00040-2f79-41b3-b86d-38d9495198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3c00040-2f79-41b3-b86d-38d9495198ed">
      <UserInfo>
        <DisplayName>Michael Poliakoff</DisplayName>
        <AccountId>42</AccountId>
        <AccountType/>
      </UserInfo>
      <UserInfo>
        <DisplayName>Nick Down</DisplayName>
        <AccountId>49</AccountId>
        <AccountType/>
      </UserInfo>
    </SharedWithUsers>
    <lcf76f155ced4ddcb4097134ff3c332f xmlns="082c3c82-b06e-4618-a8ef-e0290997d60a">
      <Terms xmlns="http://schemas.microsoft.com/office/infopath/2007/PartnerControls"/>
    </lcf76f155ced4ddcb4097134ff3c332f>
    <TaxCatchAll xmlns="93c00040-2f79-41b3-b86d-38d9495198ed" xsi:nil="true"/>
  </documentManagement>
</p:properties>
</file>

<file path=customXml/itemProps1.xml><?xml version="1.0" encoding="utf-8"?>
<ds:datastoreItem xmlns:ds="http://schemas.openxmlformats.org/officeDocument/2006/customXml" ds:itemID="{E8639EC2-C425-4357-9D4E-6C74775EB0C2}">
  <ds:schemaRefs>
    <ds:schemaRef ds:uri="http://schemas.microsoft.com/sharepoint/v3/contenttype/forms"/>
  </ds:schemaRefs>
</ds:datastoreItem>
</file>

<file path=customXml/itemProps2.xml><?xml version="1.0" encoding="utf-8"?>
<ds:datastoreItem xmlns:ds="http://schemas.openxmlformats.org/officeDocument/2006/customXml" ds:itemID="{16BA3F8A-B269-4A02-B966-38AE2637F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c3c82-b06e-4618-a8ef-e0290997d60a"/>
    <ds:schemaRef ds:uri="93c00040-2f79-41b3-b86d-38d9495198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59148C-BFFC-4A85-8A4C-9ADC804F922F}">
  <ds:schemaRefs>
    <ds:schemaRef ds:uri="http://schemas.microsoft.com/office/2006/documentManagement/types"/>
    <ds:schemaRef ds:uri="http://www.w3.org/XML/1998/namespace"/>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3c00040-2f79-41b3-b86d-38d9495198ed"/>
    <ds:schemaRef ds:uri="082c3c82-b06e-4618-a8ef-e0290997d60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124</TotalTime>
  <Words>458</Words>
  <Application>Microsoft Office PowerPoint</Application>
  <PresentationFormat>Widescreen</PresentationFormat>
  <Paragraphs>59</Paragraphs>
  <Slides>17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Arial</vt:lpstr>
      <vt:lpstr>Calibri</vt:lpstr>
      <vt:lpstr>Calibri Light</vt:lpstr>
      <vt:lpstr>Century Gothic</vt:lpstr>
      <vt:lpstr>Corbel</vt:lpstr>
      <vt:lpstr>Franklin Gothic Book</vt:lpstr>
      <vt:lpstr>Roboto</vt:lpstr>
      <vt:lpstr>Source Sans Pro</vt:lpstr>
      <vt:lpstr>Tahoma</vt:lpstr>
      <vt:lpstr>Times New Roman</vt:lpstr>
      <vt:lpstr>Verdana</vt:lpstr>
      <vt:lpstr>Office Theme</vt:lpstr>
      <vt:lpstr>1_Office Theme</vt:lpstr>
      <vt:lpstr>2022 Boards of Visitors Orientation:  Trusteeship 101 The Role of a Public Trustee: Resources and Ideas</vt:lpstr>
      <vt:lpstr>Principles of Trusteeship – Pie chart</vt:lpstr>
      <vt:lpstr>PowerPoint Presentation</vt:lpstr>
      <vt:lpstr>PowerPoint Presentation</vt:lpstr>
      <vt:lpstr>State University System of Florida Accountability Plan</vt:lpstr>
      <vt:lpstr>State University System of Florida Accountability Plan</vt:lpstr>
      <vt:lpstr>HowCollegesSpendMoney.com</vt:lpstr>
      <vt:lpstr>PowerPoint Presentation</vt:lpstr>
      <vt:lpstr>What Will Students Learn in the Classroom?</vt:lpstr>
      <vt:lpstr>Virginia Public Schools’ General Education:  Subject Areas Required</vt:lpstr>
      <vt:lpstr>Virginia Public Schools’ General Education:  Subject Areas Required vs. Oklahoma </vt:lpstr>
      <vt:lpstr>Virginia Public Schools’ Core Curriculum </vt:lpstr>
      <vt:lpstr>Virginia Public Schools’ General Education</vt:lpstr>
      <vt:lpstr>PowerPoint Presentation</vt:lpstr>
      <vt:lpstr>PowerPoint Presentation</vt:lpstr>
      <vt:lpstr>Addressing College Drinking and Drug Use: A Primer for Trustees, Administrators, and Alumni</vt:lpstr>
      <vt:lpstr>ACTA Gold Standard for Freedom of Expression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Boards of Visitors</dc:title>
  <dc:creator>Michael Poliakoff</dc:creator>
  <cp:lastModifiedBy>VITA Program</cp:lastModifiedBy>
  <cp:revision>2</cp:revision>
  <dcterms:created xsi:type="dcterms:W3CDTF">2022-10-14T15:45:13Z</dcterms:created>
  <dcterms:modified xsi:type="dcterms:W3CDTF">2022-10-15T11:24:19Z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0x010100A90633BC752B144590616AD90A6CA8FA</vt:lpwstr>
  </property>
  <property fmtid="{D5CDD505-2E9C-101B-9397-08002B2CF9AE}" pid="3" name="MediaServiceImageTags">
    <vt:lpwstr/>
  </property>
</Properties>
</file>