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1" r:id="rId7"/>
    <p:sldId id="264" r:id="rId8"/>
    <p:sldId id="257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BE09D-928C-457C-85D4-ECEB7BF5F158}" v="78" dt="2022-10-14T15:40:3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and" userId="65551b97-cbae-45fb-8a43-8233c434f028" providerId="ADAL" clId="{613BE09D-928C-457C-85D4-ECEB7BF5F158}"/>
    <pc:docChg chg="undo custSel addSld delSld modSld">
      <pc:chgData name="Armand" userId="65551b97-cbae-45fb-8a43-8233c434f028" providerId="ADAL" clId="{613BE09D-928C-457C-85D4-ECEB7BF5F158}" dt="2022-10-14T15:55:38.965" v="1395" actId="20577"/>
      <pc:docMkLst>
        <pc:docMk/>
      </pc:docMkLst>
      <pc:sldChg chg="del">
        <pc:chgData name="Armand" userId="65551b97-cbae-45fb-8a43-8233c434f028" providerId="ADAL" clId="{613BE09D-928C-457C-85D4-ECEB7BF5F158}" dt="2022-10-14T15:29:32.767" v="704" actId="47"/>
        <pc:sldMkLst>
          <pc:docMk/>
          <pc:sldMk cId="3756656158" sldId="258"/>
        </pc:sldMkLst>
      </pc:sldChg>
      <pc:sldChg chg="del">
        <pc:chgData name="Armand" userId="65551b97-cbae-45fb-8a43-8233c434f028" providerId="ADAL" clId="{613BE09D-928C-457C-85D4-ECEB7BF5F158}" dt="2022-10-14T15:29:41.519" v="706" actId="47"/>
        <pc:sldMkLst>
          <pc:docMk/>
          <pc:sldMk cId="711697521" sldId="259"/>
        </pc:sldMkLst>
      </pc:sldChg>
      <pc:sldChg chg="del">
        <pc:chgData name="Armand" userId="65551b97-cbae-45fb-8a43-8233c434f028" providerId="ADAL" clId="{613BE09D-928C-457C-85D4-ECEB7BF5F158}" dt="2022-10-14T15:29:50.948" v="708" actId="47"/>
        <pc:sldMkLst>
          <pc:docMk/>
          <pc:sldMk cId="1510074688" sldId="260"/>
        </pc:sldMkLst>
      </pc:sldChg>
      <pc:sldChg chg="del">
        <pc:chgData name="Armand" userId="65551b97-cbae-45fb-8a43-8233c434f028" providerId="ADAL" clId="{613BE09D-928C-457C-85D4-ECEB7BF5F158}" dt="2022-10-14T15:29:38.284" v="705" actId="47"/>
        <pc:sldMkLst>
          <pc:docMk/>
          <pc:sldMk cId="3589183990" sldId="262"/>
        </pc:sldMkLst>
      </pc:sldChg>
      <pc:sldChg chg="del">
        <pc:chgData name="Armand" userId="65551b97-cbae-45fb-8a43-8233c434f028" providerId="ADAL" clId="{613BE09D-928C-457C-85D4-ECEB7BF5F158}" dt="2022-10-14T15:29:45.873" v="707" actId="47"/>
        <pc:sldMkLst>
          <pc:docMk/>
          <pc:sldMk cId="3688411287" sldId="263"/>
        </pc:sldMkLst>
      </pc:sldChg>
      <pc:sldChg chg="addSp delSp modSp new mod modClrScheme chgLayout">
        <pc:chgData name="Armand" userId="65551b97-cbae-45fb-8a43-8233c434f028" providerId="ADAL" clId="{613BE09D-928C-457C-85D4-ECEB7BF5F158}" dt="2022-10-14T15:32:12.887" v="1034" actId="5793"/>
        <pc:sldMkLst>
          <pc:docMk/>
          <pc:sldMk cId="2580769178" sldId="264"/>
        </pc:sldMkLst>
        <pc:spChg chg="del mod ord">
          <ac:chgData name="Armand" userId="65551b97-cbae-45fb-8a43-8233c434f028" providerId="ADAL" clId="{613BE09D-928C-457C-85D4-ECEB7BF5F158}" dt="2022-10-14T14:16:17.784" v="2" actId="700"/>
          <ac:spMkLst>
            <pc:docMk/>
            <pc:sldMk cId="2580769178" sldId="264"/>
            <ac:spMk id="2" creationId="{FA54A096-432F-9654-F010-6B50EE25D72F}"/>
          </ac:spMkLst>
        </pc:spChg>
        <pc:spChg chg="del mod ord">
          <ac:chgData name="Armand" userId="65551b97-cbae-45fb-8a43-8233c434f028" providerId="ADAL" clId="{613BE09D-928C-457C-85D4-ECEB7BF5F158}" dt="2022-10-14T14:16:17.784" v="2" actId="700"/>
          <ac:spMkLst>
            <pc:docMk/>
            <pc:sldMk cId="2580769178" sldId="264"/>
            <ac:spMk id="3" creationId="{78B8FB42-03BD-A53A-4417-97F2BAF10CF7}"/>
          </ac:spMkLst>
        </pc:spChg>
        <pc:spChg chg="del">
          <ac:chgData name="Armand" userId="65551b97-cbae-45fb-8a43-8233c434f028" providerId="ADAL" clId="{613BE09D-928C-457C-85D4-ECEB7BF5F158}" dt="2022-10-14T14:16:17.784" v="2" actId="700"/>
          <ac:spMkLst>
            <pc:docMk/>
            <pc:sldMk cId="2580769178" sldId="264"/>
            <ac:spMk id="4" creationId="{60E485B7-BDA8-D557-DB57-E2102E23495F}"/>
          </ac:spMkLst>
        </pc:spChg>
        <pc:spChg chg="add mod ord">
          <ac:chgData name="Armand" userId="65551b97-cbae-45fb-8a43-8233c434f028" providerId="ADAL" clId="{613BE09D-928C-457C-85D4-ECEB7BF5F158}" dt="2022-10-14T14:16:58.508" v="40" actId="122"/>
          <ac:spMkLst>
            <pc:docMk/>
            <pc:sldMk cId="2580769178" sldId="264"/>
            <ac:spMk id="6" creationId="{09B1C077-F67A-CC77-07C2-8D741E9EC2BD}"/>
          </ac:spMkLst>
        </pc:spChg>
        <pc:spChg chg="add mod ord">
          <ac:chgData name="Armand" userId="65551b97-cbae-45fb-8a43-8233c434f028" providerId="ADAL" clId="{613BE09D-928C-457C-85D4-ECEB7BF5F158}" dt="2022-10-14T15:32:12.887" v="1034" actId="5793"/>
          <ac:spMkLst>
            <pc:docMk/>
            <pc:sldMk cId="2580769178" sldId="264"/>
            <ac:spMk id="7" creationId="{5906D8D1-D89A-F179-551A-FEC8D6814919}"/>
          </ac:spMkLst>
        </pc:spChg>
        <pc:picChg chg="add mod">
          <ac:chgData name="Armand" userId="65551b97-cbae-45fb-8a43-8233c434f028" providerId="ADAL" clId="{613BE09D-928C-457C-85D4-ECEB7BF5F158}" dt="2022-10-14T14:16:12.774" v="1"/>
          <ac:picMkLst>
            <pc:docMk/>
            <pc:sldMk cId="2580769178" sldId="264"/>
            <ac:picMk id="5" creationId="{FB812D12-D61E-4A77-5B92-7681BF531059}"/>
          </ac:picMkLst>
        </pc:picChg>
        <pc:picChg chg="add mod">
          <ac:chgData name="Armand" userId="65551b97-cbae-45fb-8a43-8233c434f028" providerId="ADAL" clId="{613BE09D-928C-457C-85D4-ECEB7BF5F158}" dt="2022-10-14T14:16:22.139" v="3"/>
          <ac:picMkLst>
            <pc:docMk/>
            <pc:sldMk cId="2580769178" sldId="264"/>
            <ac:picMk id="8" creationId="{C348187F-68E1-78AA-E4FF-F915D4DD8F07}"/>
          </ac:picMkLst>
        </pc:picChg>
      </pc:sldChg>
      <pc:sldChg chg="addSp delSp modSp new mod">
        <pc:chgData name="Armand" userId="65551b97-cbae-45fb-8a43-8233c434f028" providerId="ADAL" clId="{613BE09D-928C-457C-85D4-ECEB7BF5F158}" dt="2022-10-14T15:53:19.666" v="1380" actId="1076"/>
        <pc:sldMkLst>
          <pc:docMk/>
          <pc:sldMk cId="1040834912" sldId="265"/>
        </pc:sldMkLst>
        <pc:spChg chg="del">
          <ac:chgData name="Armand" userId="65551b97-cbae-45fb-8a43-8233c434f028" providerId="ADAL" clId="{613BE09D-928C-457C-85D4-ECEB7BF5F158}" dt="2022-10-14T14:21:06.955" v="45" actId="478"/>
          <ac:spMkLst>
            <pc:docMk/>
            <pc:sldMk cId="1040834912" sldId="265"/>
            <ac:spMk id="2" creationId="{2BD927C2-53FC-7103-D82C-A52881D12BA2}"/>
          </ac:spMkLst>
        </pc:spChg>
        <pc:spChg chg="del">
          <ac:chgData name="Armand" userId="65551b97-cbae-45fb-8a43-8233c434f028" providerId="ADAL" clId="{613BE09D-928C-457C-85D4-ECEB7BF5F158}" dt="2022-10-14T14:21:04.884" v="44" actId="478"/>
          <ac:spMkLst>
            <pc:docMk/>
            <pc:sldMk cId="1040834912" sldId="265"/>
            <ac:spMk id="3" creationId="{AF262CB2-7DC7-8207-AD68-5C0D9986240B}"/>
          </ac:spMkLst>
        </pc:spChg>
        <pc:grpChg chg="add mod">
          <ac:chgData name="Armand" userId="65551b97-cbae-45fb-8a43-8233c434f028" providerId="ADAL" clId="{613BE09D-928C-457C-85D4-ECEB7BF5F158}" dt="2022-10-14T15:44:59.606" v="1357" actId="14100"/>
          <ac:grpSpMkLst>
            <pc:docMk/>
            <pc:sldMk cId="1040834912" sldId="265"/>
            <ac:grpSpMk id="8" creationId="{160ED6D7-ABA7-44EB-8F89-8D60DE6DE472}"/>
          </ac:grpSpMkLst>
        </pc:grpChg>
        <pc:picChg chg="add mod">
          <ac:chgData name="Armand" userId="65551b97-cbae-45fb-8a43-8233c434f028" providerId="ADAL" clId="{613BE09D-928C-457C-85D4-ECEB7BF5F158}" dt="2022-10-14T14:21:59.112" v="56" actId="164"/>
          <ac:picMkLst>
            <pc:docMk/>
            <pc:sldMk cId="1040834912" sldId="265"/>
            <ac:picMk id="5" creationId="{8A314D2D-EC5B-7D18-BAFB-B8433EAC568C}"/>
          </ac:picMkLst>
        </pc:picChg>
        <pc:picChg chg="add mod">
          <ac:chgData name="Armand" userId="65551b97-cbae-45fb-8a43-8233c434f028" providerId="ADAL" clId="{613BE09D-928C-457C-85D4-ECEB7BF5F158}" dt="2022-10-14T14:21:59.112" v="56" actId="164"/>
          <ac:picMkLst>
            <pc:docMk/>
            <pc:sldMk cId="1040834912" sldId="265"/>
            <ac:picMk id="7" creationId="{5E61B8FF-3702-3A6D-9A84-C6C41102A69B}"/>
          </ac:picMkLst>
        </pc:picChg>
        <pc:picChg chg="add mod">
          <ac:chgData name="Armand" userId="65551b97-cbae-45fb-8a43-8233c434f028" providerId="ADAL" clId="{613BE09D-928C-457C-85D4-ECEB7BF5F158}" dt="2022-10-14T15:53:19.666" v="1380" actId="1076"/>
          <ac:picMkLst>
            <pc:docMk/>
            <pc:sldMk cId="1040834912" sldId="265"/>
            <ac:picMk id="10" creationId="{CD0E5411-890C-0DB0-AC69-182FC7E42AF8}"/>
          </ac:picMkLst>
        </pc:picChg>
        <pc:picChg chg="add mod">
          <ac:chgData name="Armand" userId="65551b97-cbae-45fb-8a43-8233c434f028" providerId="ADAL" clId="{613BE09D-928C-457C-85D4-ECEB7BF5F158}" dt="2022-10-14T15:48:42.297" v="1367" actId="1076"/>
          <ac:picMkLst>
            <pc:docMk/>
            <pc:sldMk cId="1040834912" sldId="265"/>
            <ac:picMk id="12" creationId="{FAFD09E1-AA43-CDF6-8BE1-DCE92A8F09D6}"/>
          </ac:picMkLst>
        </pc:picChg>
        <pc:picChg chg="add mod">
          <ac:chgData name="Armand" userId="65551b97-cbae-45fb-8a43-8233c434f028" providerId="ADAL" clId="{613BE09D-928C-457C-85D4-ECEB7BF5F158}" dt="2022-10-14T15:53:12.804" v="1377" actId="1076"/>
          <ac:picMkLst>
            <pc:docMk/>
            <pc:sldMk cId="1040834912" sldId="265"/>
            <ac:picMk id="14" creationId="{C03C0788-5B9F-8344-B2F1-E9352AA8FA3A}"/>
          </ac:picMkLst>
        </pc:picChg>
        <pc:picChg chg="add del">
          <ac:chgData name="Armand" userId="65551b97-cbae-45fb-8a43-8233c434f028" providerId="ADAL" clId="{613BE09D-928C-457C-85D4-ECEB7BF5F158}" dt="2022-10-14T15:52:52.044" v="1371" actId="22"/>
          <ac:picMkLst>
            <pc:docMk/>
            <pc:sldMk cId="1040834912" sldId="265"/>
            <ac:picMk id="16" creationId="{00C5EAB0-10FA-8C39-1C85-E85B57F7FF84}"/>
          </ac:picMkLst>
        </pc:picChg>
        <pc:picChg chg="add mod">
          <ac:chgData name="Armand" userId="65551b97-cbae-45fb-8a43-8233c434f028" providerId="ADAL" clId="{613BE09D-928C-457C-85D4-ECEB7BF5F158}" dt="2022-10-14T15:53:16.628" v="1379" actId="1076"/>
          <ac:picMkLst>
            <pc:docMk/>
            <pc:sldMk cId="1040834912" sldId="265"/>
            <ac:picMk id="18" creationId="{4FEB2168-B6D4-3976-C68D-1966B1972F63}"/>
          </ac:picMkLst>
        </pc:picChg>
      </pc:sldChg>
      <pc:sldChg chg="addSp delSp modSp new mod modClrScheme modAnim chgLayout">
        <pc:chgData name="Armand" userId="65551b97-cbae-45fb-8a43-8233c434f028" providerId="ADAL" clId="{613BE09D-928C-457C-85D4-ECEB7BF5F158}" dt="2022-10-14T15:04:25.406" v="125" actId="22"/>
        <pc:sldMkLst>
          <pc:docMk/>
          <pc:sldMk cId="1844733939" sldId="266"/>
        </pc:sldMkLst>
        <pc:spChg chg="del mod ord">
          <ac:chgData name="Armand" userId="65551b97-cbae-45fb-8a43-8233c434f028" providerId="ADAL" clId="{613BE09D-928C-457C-85D4-ECEB7BF5F158}" dt="2022-10-14T14:33:03.889" v="60" actId="700"/>
          <ac:spMkLst>
            <pc:docMk/>
            <pc:sldMk cId="1844733939" sldId="266"/>
            <ac:spMk id="2" creationId="{EAAC4FE1-B9EB-BCC4-DDBB-24FFDB5CCDEE}"/>
          </ac:spMkLst>
        </pc:spChg>
        <pc:spChg chg="add del mod ord">
          <ac:chgData name="Armand" userId="65551b97-cbae-45fb-8a43-8233c434f028" providerId="ADAL" clId="{613BE09D-928C-457C-85D4-ECEB7BF5F158}" dt="2022-10-14T14:53:00.776" v="61" actId="700"/>
          <ac:spMkLst>
            <pc:docMk/>
            <pc:sldMk cId="1844733939" sldId="266"/>
            <ac:spMk id="3" creationId="{C05111BE-EDAD-743D-595B-15B0EFDD25AA}"/>
          </ac:spMkLst>
        </pc:spChg>
        <pc:spChg chg="add del mod ord">
          <ac:chgData name="Armand" userId="65551b97-cbae-45fb-8a43-8233c434f028" providerId="ADAL" clId="{613BE09D-928C-457C-85D4-ECEB7BF5F158}" dt="2022-10-14T14:53:00.776" v="61" actId="700"/>
          <ac:spMkLst>
            <pc:docMk/>
            <pc:sldMk cId="1844733939" sldId="266"/>
            <ac:spMk id="4" creationId="{02ACB629-AF34-18E4-0F0B-D84542798B50}"/>
          </ac:spMkLst>
        </pc:spChg>
        <pc:spChg chg="add del mod">
          <ac:chgData name="Armand" userId="65551b97-cbae-45fb-8a43-8233c434f028" providerId="ADAL" clId="{613BE09D-928C-457C-85D4-ECEB7BF5F158}" dt="2022-10-14T14:57:31.239" v="86" actId="478"/>
          <ac:spMkLst>
            <pc:docMk/>
            <pc:sldMk cId="1844733939" sldId="266"/>
            <ac:spMk id="9" creationId="{FB561401-E7B8-F127-E12B-97857E5EFB6B}"/>
          </ac:spMkLst>
        </pc:spChg>
        <pc:picChg chg="add del mod">
          <ac:chgData name="Armand" userId="65551b97-cbae-45fb-8a43-8233c434f028" providerId="ADAL" clId="{613BE09D-928C-457C-85D4-ECEB7BF5F158}" dt="2022-10-14T14:53:23.018" v="68" actId="478"/>
          <ac:picMkLst>
            <pc:docMk/>
            <pc:sldMk cId="1844733939" sldId="266"/>
            <ac:picMk id="6" creationId="{49F5C166-AFFA-DCAE-1F82-5C530E2E1525}"/>
          </ac:picMkLst>
        </pc:picChg>
        <pc:picChg chg="add del">
          <ac:chgData name="Armand" userId="65551b97-cbae-45fb-8a43-8233c434f028" providerId="ADAL" clId="{613BE09D-928C-457C-85D4-ECEB7BF5F158}" dt="2022-10-14T14:54:39.502" v="70" actId="478"/>
          <ac:picMkLst>
            <pc:docMk/>
            <pc:sldMk cId="1844733939" sldId="266"/>
            <ac:picMk id="8" creationId="{AF123A23-755E-62F2-E272-0B3149C49EB2}"/>
          </ac:picMkLst>
        </pc:picChg>
        <pc:picChg chg="add mod">
          <ac:chgData name="Armand" userId="65551b97-cbae-45fb-8a43-8233c434f028" providerId="ADAL" clId="{613BE09D-928C-457C-85D4-ECEB7BF5F158}" dt="2022-10-14T14:59:23.763" v="112" actId="14100"/>
          <ac:picMkLst>
            <pc:docMk/>
            <pc:sldMk cId="1844733939" sldId="266"/>
            <ac:picMk id="11" creationId="{889F6E0D-4537-C1DF-F2A8-EC026F261904}"/>
          </ac:picMkLst>
        </pc:picChg>
        <pc:picChg chg="add mod">
          <ac:chgData name="Armand" userId="65551b97-cbae-45fb-8a43-8233c434f028" providerId="ADAL" clId="{613BE09D-928C-457C-85D4-ECEB7BF5F158}" dt="2022-10-14T14:59:04.076" v="110" actId="1076"/>
          <ac:picMkLst>
            <pc:docMk/>
            <pc:sldMk cId="1844733939" sldId="266"/>
            <ac:picMk id="13" creationId="{6D74685C-54A6-6F64-8510-3C2E0BD7495C}"/>
          </ac:picMkLst>
        </pc:picChg>
        <pc:picChg chg="add del">
          <ac:chgData name="Armand" userId="65551b97-cbae-45fb-8a43-8233c434f028" providerId="ADAL" clId="{613BE09D-928C-457C-85D4-ECEB7BF5F158}" dt="2022-10-14T15:04:25.406" v="125" actId="22"/>
          <ac:picMkLst>
            <pc:docMk/>
            <pc:sldMk cId="1844733939" sldId="266"/>
            <ac:picMk id="15" creationId="{633B5EFB-DD63-22D2-4CEE-16DEAEDA9BC1}"/>
          </ac:picMkLst>
        </pc:picChg>
      </pc:sldChg>
      <pc:sldChg chg="addSp delSp modSp new mod modAnim">
        <pc:chgData name="Armand" userId="65551b97-cbae-45fb-8a43-8233c434f028" providerId="ADAL" clId="{613BE09D-928C-457C-85D4-ECEB7BF5F158}" dt="2022-10-14T15:06:06.958" v="146"/>
        <pc:sldMkLst>
          <pc:docMk/>
          <pc:sldMk cId="2670836977" sldId="267"/>
        </pc:sldMkLst>
        <pc:spChg chg="del">
          <ac:chgData name="Armand" userId="65551b97-cbae-45fb-8a43-8233c434f028" providerId="ADAL" clId="{613BE09D-928C-457C-85D4-ECEB7BF5F158}" dt="2022-10-14T15:02:51.922" v="122" actId="478"/>
          <ac:spMkLst>
            <pc:docMk/>
            <pc:sldMk cId="2670836977" sldId="267"/>
            <ac:spMk id="2" creationId="{B897792D-81C6-43A4-4A98-90221E97EF06}"/>
          </ac:spMkLst>
        </pc:spChg>
        <pc:picChg chg="add mod">
          <ac:chgData name="Armand" userId="65551b97-cbae-45fb-8a43-8233c434f028" providerId="ADAL" clId="{613BE09D-928C-457C-85D4-ECEB7BF5F158}" dt="2022-10-14T15:05:38.759" v="142" actId="14100"/>
          <ac:picMkLst>
            <pc:docMk/>
            <pc:sldMk cId="2670836977" sldId="267"/>
            <ac:picMk id="4" creationId="{F8FED8AF-3A56-D0C9-255D-57B9CEB5CF1D}"/>
          </ac:picMkLst>
        </pc:picChg>
        <pc:picChg chg="add mod">
          <ac:chgData name="Armand" userId="65551b97-cbae-45fb-8a43-8233c434f028" providerId="ADAL" clId="{613BE09D-928C-457C-85D4-ECEB7BF5F158}" dt="2022-10-14T15:05:35.282" v="140" actId="1076"/>
          <ac:picMkLst>
            <pc:docMk/>
            <pc:sldMk cId="2670836977" sldId="267"/>
            <ac:picMk id="6" creationId="{22367303-9B6A-1F03-CE15-A6B6C8908297}"/>
          </ac:picMkLst>
        </pc:picChg>
      </pc:sldChg>
      <pc:sldChg chg="addSp modSp new mod modClrScheme chgLayout">
        <pc:chgData name="Armand" userId="65551b97-cbae-45fb-8a43-8233c434f028" providerId="ADAL" clId="{613BE09D-928C-457C-85D4-ECEB7BF5F158}" dt="2022-10-14T15:08:55.338" v="476" actId="20577"/>
        <pc:sldMkLst>
          <pc:docMk/>
          <pc:sldMk cId="1638389056" sldId="268"/>
        </pc:sldMkLst>
        <pc:spChg chg="mod ord">
          <ac:chgData name="Armand" userId="65551b97-cbae-45fb-8a43-8233c434f028" providerId="ADAL" clId="{613BE09D-928C-457C-85D4-ECEB7BF5F158}" dt="2022-10-14T15:07:20.932" v="186" actId="700"/>
          <ac:spMkLst>
            <pc:docMk/>
            <pc:sldMk cId="1638389056" sldId="268"/>
            <ac:spMk id="2" creationId="{8A5C3235-E662-B888-6A8B-EB2F9DCC8F27}"/>
          </ac:spMkLst>
        </pc:spChg>
        <pc:spChg chg="add mod ord">
          <ac:chgData name="Armand" userId="65551b97-cbae-45fb-8a43-8233c434f028" providerId="ADAL" clId="{613BE09D-928C-457C-85D4-ECEB7BF5F158}" dt="2022-10-14T15:08:55.338" v="476" actId="20577"/>
          <ac:spMkLst>
            <pc:docMk/>
            <pc:sldMk cId="1638389056" sldId="268"/>
            <ac:spMk id="3" creationId="{26495DBA-D431-9329-26E1-D30D858DF670}"/>
          </ac:spMkLst>
        </pc:spChg>
        <pc:picChg chg="add mod">
          <ac:chgData name="Armand" userId="65551b97-cbae-45fb-8a43-8233c434f028" providerId="ADAL" clId="{613BE09D-928C-457C-85D4-ECEB7BF5F158}" dt="2022-10-14T15:07:25.994" v="187"/>
          <ac:picMkLst>
            <pc:docMk/>
            <pc:sldMk cId="1638389056" sldId="268"/>
            <ac:picMk id="4" creationId="{EBD18DF9-F1BE-B3BC-2CC0-967763E17082}"/>
          </ac:picMkLst>
        </pc:picChg>
        <pc:picChg chg="add mod">
          <ac:chgData name="Armand" userId="65551b97-cbae-45fb-8a43-8233c434f028" providerId="ADAL" clId="{613BE09D-928C-457C-85D4-ECEB7BF5F158}" dt="2022-10-14T15:07:34.945" v="188"/>
          <ac:picMkLst>
            <pc:docMk/>
            <pc:sldMk cId="1638389056" sldId="268"/>
            <ac:picMk id="5" creationId="{7B55BC88-289E-2DB1-0FB2-C708A6C6F4CE}"/>
          </ac:picMkLst>
        </pc:picChg>
      </pc:sldChg>
      <pc:sldChg chg="addSp delSp modSp new mod modAnim">
        <pc:chgData name="Armand" userId="65551b97-cbae-45fb-8a43-8233c434f028" providerId="ADAL" clId="{613BE09D-928C-457C-85D4-ECEB7BF5F158}" dt="2022-10-14T15:40:35.317" v="1336" actId="115"/>
        <pc:sldMkLst>
          <pc:docMk/>
          <pc:sldMk cId="1124875860" sldId="269"/>
        </pc:sldMkLst>
        <pc:spChg chg="mod">
          <ac:chgData name="Armand" userId="65551b97-cbae-45fb-8a43-8233c434f028" providerId="ADAL" clId="{613BE09D-928C-457C-85D4-ECEB7BF5F158}" dt="2022-10-14T15:35:52.516" v="1086" actId="1076"/>
          <ac:spMkLst>
            <pc:docMk/>
            <pc:sldMk cId="1124875860" sldId="269"/>
            <ac:spMk id="2" creationId="{3609C2CE-DAAA-E785-5E7D-A9CB2FA459FD}"/>
          </ac:spMkLst>
        </pc:spChg>
        <pc:spChg chg="del">
          <ac:chgData name="Armand" userId="65551b97-cbae-45fb-8a43-8233c434f028" providerId="ADAL" clId="{613BE09D-928C-457C-85D4-ECEB7BF5F158}" dt="2022-10-14T15:20:06.376" v="522" actId="478"/>
          <ac:spMkLst>
            <pc:docMk/>
            <pc:sldMk cId="1124875860" sldId="269"/>
            <ac:spMk id="3" creationId="{BAC480D6-B50B-9951-F5A8-4DAA71CBA967}"/>
          </ac:spMkLst>
        </pc:spChg>
        <pc:spChg chg="add del">
          <ac:chgData name="Armand" userId="65551b97-cbae-45fb-8a43-8233c434f028" providerId="ADAL" clId="{613BE09D-928C-457C-85D4-ECEB7BF5F158}" dt="2022-10-14T15:20:34.652" v="529" actId="11529"/>
          <ac:spMkLst>
            <pc:docMk/>
            <pc:sldMk cId="1124875860" sldId="269"/>
            <ac:spMk id="6" creationId="{583DE1A7-B5DE-36B7-5475-C40F0B9B385A}"/>
          </ac:spMkLst>
        </pc:spChg>
        <pc:spChg chg="add mod">
          <ac:chgData name="Armand" userId="65551b97-cbae-45fb-8a43-8233c434f028" providerId="ADAL" clId="{613BE09D-928C-457C-85D4-ECEB7BF5F158}" dt="2022-10-14T15:35:56.070" v="1087" actId="1076"/>
          <ac:spMkLst>
            <pc:docMk/>
            <pc:sldMk cId="1124875860" sldId="269"/>
            <ac:spMk id="7" creationId="{F9778656-DCC1-D27B-58EC-FCD71CD5278D}"/>
          </ac:spMkLst>
        </pc:spChg>
        <pc:spChg chg="add mod">
          <ac:chgData name="Armand" userId="65551b97-cbae-45fb-8a43-8233c434f028" providerId="ADAL" clId="{613BE09D-928C-457C-85D4-ECEB7BF5F158}" dt="2022-10-14T15:40:35.317" v="1336" actId="115"/>
          <ac:spMkLst>
            <pc:docMk/>
            <pc:sldMk cId="1124875860" sldId="269"/>
            <ac:spMk id="10" creationId="{F514BC8A-42CA-CBB8-D77E-34FCC66415D7}"/>
          </ac:spMkLst>
        </pc:spChg>
        <pc:picChg chg="add mod">
          <ac:chgData name="Armand" userId="65551b97-cbae-45fb-8a43-8233c434f028" providerId="ADAL" clId="{613BE09D-928C-457C-85D4-ECEB7BF5F158}" dt="2022-10-14T15:35:49.672" v="1085" actId="1076"/>
          <ac:picMkLst>
            <pc:docMk/>
            <pc:sldMk cId="1124875860" sldId="269"/>
            <ac:picMk id="5" creationId="{A65EE1D4-4E4D-BCCC-6A7C-B82E1DEDBF34}"/>
          </ac:picMkLst>
        </pc:picChg>
        <pc:picChg chg="add mod">
          <ac:chgData name="Armand" userId="65551b97-cbae-45fb-8a43-8233c434f028" providerId="ADAL" clId="{613BE09D-928C-457C-85D4-ECEB7BF5F158}" dt="2022-10-14T15:23:59.318" v="559" actId="1076"/>
          <ac:picMkLst>
            <pc:docMk/>
            <pc:sldMk cId="1124875860" sldId="269"/>
            <ac:picMk id="9" creationId="{F535D8A6-5D79-523A-A22F-FCCC534F6CEE}"/>
          </ac:picMkLst>
        </pc:picChg>
        <pc:picChg chg="add del mod">
          <ac:chgData name="Armand" userId="65551b97-cbae-45fb-8a43-8233c434f028" providerId="ADAL" clId="{613BE09D-928C-457C-85D4-ECEB7BF5F158}" dt="2022-10-14T15:34:45.938" v="1075" actId="478"/>
          <ac:picMkLst>
            <pc:docMk/>
            <pc:sldMk cId="1124875860" sldId="269"/>
            <ac:picMk id="11" creationId="{7E0BEFC4-6C9E-3ABD-B009-693CBED0ED93}"/>
          </ac:picMkLst>
        </pc:picChg>
        <pc:picChg chg="add del mod">
          <ac:chgData name="Armand" userId="65551b97-cbae-45fb-8a43-8233c434f028" providerId="ADAL" clId="{613BE09D-928C-457C-85D4-ECEB7BF5F158}" dt="2022-10-14T15:34:45.103" v="1074" actId="478"/>
          <ac:picMkLst>
            <pc:docMk/>
            <pc:sldMk cId="1124875860" sldId="269"/>
            <ac:picMk id="12" creationId="{75B2DC05-C0E0-5DDB-FCA6-1987D59E774B}"/>
          </ac:picMkLst>
        </pc:picChg>
        <pc:picChg chg="add mod">
          <ac:chgData name="Armand" userId="65551b97-cbae-45fb-8a43-8233c434f028" providerId="ADAL" clId="{613BE09D-928C-457C-85D4-ECEB7BF5F158}" dt="2022-10-14T15:35:36.338" v="1082"/>
          <ac:picMkLst>
            <pc:docMk/>
            <pc:sldMk cId="1124875860" sldId="269"/>
            <ac:picMk id="13" creationId="{CC68318B-E81E-17FA-01FF-D3CB504BC36D}"/>
          </ac:picMkLst>
        </pc:picChg>
        <pc:picChg chg="add mod">
          <ac:chgData name="Armand" userId="65551b97-cbae-45fb-8a43-8233c434f028" providerId="ADAL" clId="{613BE09D-928C-457C-85D4-ECEB7BF5F158}" dt="2022-10-14T15:35:44.942" v="1084"/>
          <ac:picMkLst>
            <pc:docMk/>
            <pc:sldMk cId="1124875860" sldId="269"/>
            <ac:picMk id="14" creationId="{24137267-053C-C9D7-070B-D4C15C5410BF}"/>
          </ac:picMkLst>
        </pc:picChg>
      </pc:sldChg>
      <pc:sldChg chg="addSp delSp modSp new mod modAnim">
        <pc:chgData name="Armand" userId="65551b97-cbae-45fb-8a43-8233c434f028" providerId="ADAL" clId="{613BE09D-928C-457C-85D4-ECEB7BF5F158}" dt="2022-10-14T15:40:08.550" v="1335"/>
        <pc:sldMkLst>
          <pc:docMk/>
          <pc:sldMk cId="747562050" sldId="270"/>
        </pc:sldMkLst>
        <pc:spChg chg="mod">
          <ac:chgData name="Armand" userId="65551b97-cbae-45fb-8a43-8233c434f028" providerId="ADAL" clId="{613BE09D-928C-457C-85D4-ECEB7BF5F158}" dt="2022-10-14T15:32:52.413" v="1063" actId="14100"/>
          <ac:spMkLst>
            <pc:docMk/>
            <pc:sldMk cId="747562050" sldId="270"/>
            <ac:spMk id="2" creationId="{8887A0AA-7E54-4D57-24F7-BAD567BFF44B}"/>
          </ac:spMkLst>
        </pc:spChg>
        <pc:spChg chg="del">
          <ac:chgData name="Armand" userId="65551b97-cbae-45fb-8a43-8233c434f028" providerId="ADAL" clId="{613BE09D-928C-457C-85D4-ECEB7BF5F158}" dt="2022-10-14T15:34:13.372" v="1064" actId="478"/>
          <ac:spMkLst>
            <pc:docMk/>
            <pc:sldMk cId="747562050" sldId="270"/>
            <ac:spMk id="3" creationId="{95964058-21F3-5C5F-97EE-9DB4E5DA0F8B}"/>
          </ac:spMkLst>
        </pc:spChg>
        <pc:spChg chg="add mod">
          <ac:chgData name="Armand" userId="65551b97-cbae-45fb-8a43-8233c434f028" providerId="ADAL" clId="{613BE09D-928C-457C-85D4-ECEB7BF5F158}" dt="2022-10-14T15:39:57.895" v="1333" actId="14100"/>
          <ac:spMkLst>
            <pc:docMk/>
            <pc:sldMk cId="747562050" sldId="270"/>
            <ac:spMk id="9" creationId="{90000E8B-98E5-B2AF-7810-2E4E4B07A997}"/>
          </ac:spMkLst>
        </pc:spChg>
        <pc:picChg chg="add mod">
          <ac:chgData name="Armand" userId="65551b97-cbae-45fb-8a43-8233c434f028" providerId="ADAL" clId="{613BE09D-928C-457C-85D4-ECEB7BF5F158}" dt="2022-10-14T15:34:56.701" v="1078" actId="14100"/>
          <ac:picMkLst>
            <pc:docMk/>
            <pc:sldMk cId="747562050" sldId="270"/>
            <ac:picMk id="5" creationId="{502BDAA2-7375-9683-BDDA-35970B6C2252}"/>
          </ac:picMkLst>
        </pc:picChg>
        <pc:picChg chg="add mod">
          <ac:chgData name="Armand" userId="65551b97-cbae-45fb-8a43-8233c434f028" providerId="ADAL" clId="{613BE09D-928C-457C-85D4-ECEB7BF5F158}" dt="2022-10-14T15:35:00.475" v="1079"/>
          <ac:picMkLst>
            <pc:docMk/>
            <pc:sldMk cId="747562050" sldId="270"/>
            <ac:picMk id="6" creationId="{044BC477-8900-A9DD-D673-ED99C9035DCB}"/>
          </ac:picMkLst>
        </pc:picChg>
        <pc:picChg chg="add del mod">
          <ac:chgData name="Armand" userId="65551b97-cbae-45fb-8a43-8233c434f028" providerId="ADAL" clId="{613BE09D-928C-457C-85D4-ECEB7BF5F158}" dt="2022-10-14T15:35:33.020" v="1081"/>
          <ac:picMkLst>
            <pc:docMk/>
            <pc:sldMk cId="747562050" sldId="270"/>
            <ac:picMk id="7" creationId="{56F210D5-23CC-2DC5-6F25-9AF9DE1991DD}"/>
          </ac:picMkLst>
        </pc:picChg>
        <pc:picChg chg="add mod">
          <ac:chgData name="Armand" userId="65551b97-cbae-45fb-8a43-8233c434f028" providerId="ADAL" clId="{613BE09D-928C-457C-85D4-ECEB7BF5F158}" dt="2022-10-14T15:35:42.809" v="1083"/>
          <ac:picMkLst>
            <pc:docMk/>
            <pc:sldMk cId="747562050" sldId="270"/>
            <ac:picMk id="8" creationId="{589B9633-D920-8E27-D469-9C369DFC4FDB}"/>
          </ac:picMkLst>
        </pc:picChg>
      </pc:sldChg>
      <pc:sldChg chg="addSp modSp new mod">
        <pc:chgData name="Armand" userId="65551b97-cbae-45fb-8a43-8233c434f028" providerId="ADAL" clId="{613BE09D-928C-457C-85D4-ECEB7BF5F158}" dt="2022-10-14T15:55:38.965" v="1395" actId="20577"/>
        <pc:sldMkLst>
          <pc:docMk/>
          <pc:sldMk cId="582385769" sldId="271"/>
        </pc:sldMkLst>
        <pc:spChg chg="mod">
          <ac:chgData name="Armand" userId="65551b97-cbae-45fb-8a43-8233c434f028" providerId="ADAL" clId="{613BE09D-928C-457C-85D4-ECEB7BF5F158}" dt="2022-10-14T15:37:58.722" v="1152" actId="122"/>
          <ac:spMkLst>
            <pc:docMk/>
            <pc:sldMk cId="582385769" sldId="271"/>
            <ac:spMk id="2" creationId="{FC7B67C4-059D-0B84-E0FC-B4629345C376}"/>
          </ac:spMkLst>
        </pc:spChg>
        <pc:spChg chg="mod">
          <ac:chgData name="Armand" userId="65551b97-cbae-45fb-8a43-8233c434f028" providerId="ADAL" clId="{613BE09D-928C-457C-85D4-ECEB7BF5F158}" dt="2022-10-14T15:55:38.965" v="1395" actId="20577"/>
          <ac:spMkLst>
            <pc:docMk/>
            <pc:sldMk cId="582385769" sldId="271"/>
            <ac:spMk id="3" creationId="{D239E3BB-D8E5-EC83-13CE-D3C74666AE86}"/>
          </ac:spMkLst>
        </pc:spChg>
        <pc:picChg chg="add mod">
          <ac:chgData name="Armand" userId="65551b97-cbae-45fb-8a43-8233c434f028" providerId="ADAL" clId="{613BE09D-928C-457C-85D4-ECEB7BF5F158}" dt="2022-10-14T15:38:57.395" v="1323"/>
          <ac:picMkLst>
            <pc:docMk/>
            <pc:sldMk cId="582385769" sldId="271"/>
            <ac:picMk id="4" creationId="{E5453E93-74C3-4D72-4D48-9BF82CEBB447}"/>
          </ac:picMkLst>
        </pc:picChg>
        <pc:picChg chg="add mod">
          <ac:chgData name="Armand" userId="65551b97-cbae-45fb-8a43-8233c434f028" providerId="ADAL" clId="{613BE09D-928C-457C-85D4-ECEB7BF5F158}" dt="2022-10-14T15:39:00.833" v="1324"/>
          <ac:picMkLst>
            <pc:docMk/>
            <pc:sldMk cId="582385769" sldId="271"/>
            <ac:picMk id="5" creationId="{7665DEEB-1AE5-DB94-3E6C-F0E5E0792829}"/>
          </ac:picMkLst>
        </pc:picChg>
      </pc:sldChg>
    </pc:docChg>
  </pc:docChgLst>
  <pc:docChgLst>
    <pc:chgData name="Anna Sillers" userId="9cedeaf6-a63f-4de2-8c3a-b44837542d1e" providerId="ADAL" clId="{3EA9E8A5-08EB-4177-84B4-BFAB983C365A}"/>
    <pc:docChg chg="undo custSel modSld">
      <pc:chgData name="Anna Sillers" userId="9cedeaf6-a63f-4de2-8c3a-b44837542d1e" providerId="ADAL" clId="{3EA9E8A5-08EB-4177-84B4-BFAB983C365A}" dt="2022-10-13T20:55:45.267" v="70" actId="20577"/>
      <pc:docMkLst>
        <pc:docMk/>
      </pc:docMkLst>
      <pc:sldChg chg="modSp mod">
        <pc:chgData name="Anna Sillers" userId="9cedeaf6-a63f-4de2-8c3a-b44837542d1e" providerId="ADAL" clId="{3EA9E8A5-08EB-4177-84B4-BFAB983C365A}" dt="2022-10-13T20:54:18.662" v="33" actId="20577"/>
        <pc:sldMkLst>
          <pc:docMk/>
          <pc:sldMk cId="3589183990" sldId="262"/>
        </pc:sldMkLst>
        <pc:spChg chg="mod">
          <ac:chgData name="Anna Sillers" userId="9cedeaf6-a63f-4de2-8c3a-b44837542d1e" providerId="ADAL" clId="{3EA9E8A5-08EB-4177-84B4-BFAB983C365A}" dt="2022-10-13T20:54:18.662" v="33" actId="20577"/>
          <ac:spMkLst>
            <pc:docMk/>
            <pc:sldMk cId="3589183990" sldId="262"/>
            <ac:spMk id="11" creationId="{786AC372-94CB-767E-B554-8D56A6A3A576}"/>
          </ac:spMkLst>
        </pc:spChg>
        <pc:picChg chg="mod modCrop">
          <ac:chgData name="Anna Sillers" userId="9cedeaf6-a63f-4de2-8c3a-b44837542d1e" providerId="ADAL" clId="{3EA9E8A5-08EB-4177-84B4-BFAB983C365A}" dt="2022-10-13T20:54:01.718" v="16" actId="1037"/>
          <ac:picMkLst>
            <pc:docMk/>
            <pc:sldMk cId="3589183990" sldId="262"/>
            <ac:picMk id="13" creationId="{C5BE377E-E8A0-CEBA-5080-009B5E85C50D}"/>
          </ac:picMkLst>
        </pc:picChg>
      </pc:sldChg>
      <pc:sldChg chg="modSp mod">
        <pc:chgData name="Anna Sillers" userId="9cedeaf6-a63f-4de2-8c3a-b44837542d1e" providerId="ADAL" clId="{3EA9E8A5-08EB-4177-84B4-BFAB983C365A}" dt="2022-10-13T20:55:45.267" v="70" actId="20577"/>
        <pc:sldMkLst>
          <pc:docMk/>
          <pc:sldMk cId="3688411287" sldId="263"/>
        </pc:sldMkLst>
        <pc:spChg chg="mod">
          <ac:chgData name="Anna Sillers" userId="9cedeaf6-a63f-4de2-8c3a-b44837542d1e" providerId="ADAL" clId="{3EA9E8A5-08EB-4177-84B4-BFAB983C365A}" dt="2022-10-13T20:55:45.267" v="70" actId="20577"/>
          <ac:spMkLst>
            <pc:docMk/>
            <pc:sldMk cId="3688411287" sldId="263"/>
            <ac:spMk id="3" creationId="{E5EA5C9B-0910-6D3B-DA9B-EC0E3B5226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BF5E-AB8A-293E-55E5-2772CF38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079F1-224D-0C9E-A3DE-2D5150C6E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B2AC-81A9-60AC-0E72-350D66DC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50C49-18CF-7E6C-AF10-6A44425B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BC9C-298B-7BBF-84D6-1EDC80B4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A0CE-B9C1-D404-6168-CED8E716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78AF9-E589-7B00-60EB-53FB1FA2E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56473-D4EE-5E7F-519F-5C39590C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E84C5-D466-B1C8-4D21-5FBD967C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90AA-83E0-D43B-2235-37C6EBE7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841C6-3A00-064F-A6C9-A1A90854E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E29F1-BCAC-E144-1B10-51C35CD54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024D8-D272-50D4-2C43-6F88B93E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9D4DF-12BB-36B2-2A09-2B72DC7C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556D6-4B5E-5540-3A6E-FEB3484B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D65E-8E7C-1CB3-801E-0BF8A5F8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C5A4-CCE5-9ADE-DA75-2FE03ACED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D710-5FBA-E667-27EB-5F81B4A6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E44D-EBEC-6930-4881-107DEF2B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A3DC-0BB9-BC59-DD04-C5D1256E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7198-1938-6289-D3F8-0E1C6F29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AAB39-3764-FDE8-8017-9D290BC93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A799C-0805-C4F4-70C8-84CD8CFD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B48BB-12E5-F83C-F9CF-805C3AA7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AB575-E9D1-2867-66BA-FF6DCF9B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A167-70A0-553F-3D00-DC6DF65C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718EB-0A09-7D4C-D965-6D4FAA5DB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6FDF3-3F33-472B-43E8-40DD1A58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2AC7D-08EE-D9ED-C923-B4B6A9F7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37C75-268D-0F13-3676-4AB8C64A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641B8-73C7-3BC8-ED8C-2171DA61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2B8C-CB7B-AA1E-691D-21099B5F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5452-9E03-CE28-3F75-05A06A5C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670B0-7ED7-5F66-0DA3-3FA6E2AE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EF915-887C-F3EE-4EB5-511BA3266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B9E07-A7EA-3A92-A9D2-9CF7F6B37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26297-B826-FA6C-A251-E9096014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AB4B5-9E3C-AB67-C4D2-DA290063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B28BE-9117-2007-5721-D3AD9D52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7D6B-C379-B3F2-7874-F9E8EDCF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7CF78-28BC-CC81-3D41-3B275374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F828F-98E9-A8CA-3DB5-25D3FD0F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DA6E1-A1BB-9300-77AA-62C563A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DB6FD-F9FD-6B1B-1CBB-47AE85B1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0EEC4-440A-D7B2-9CD7-B78398E5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D86A5-0C39-E9B4-AF44-69BB6E31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34B9-C0C9-137B-3346-1A11226A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A475-6D70-6A3B-5D7B-89763DC5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39797-2567-E210-04C0-78CB118C2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50ABC-EFA7-F097-3945-EAAF640A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A17D2-DDAB-80FE-0666-96606461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E5443-4932-E6A2-2DB2-9401D25A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A64D-F3C2-2320-6EDC-D97844BE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16237-6A74-B2E6-92EC-B94C55FE8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5929B-4281-E3F0-60A0-7900DA7C9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17BFA-6667-BC30-3CCF-1CF11FCB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E3040-C3D4-245A-C25A-582CA873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46A0F-BEE4-FFFE-96CF-55D01F02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C1062-19E0-8BDF-21E2-A9AAAA0E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282BD-0ED1-83C0-686B-BFAE65604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2CF95-BB93-A381-4201-F109F5A0A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3AB5-F7C0-428B-8240-6B3942B9E8C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5185-80C9-DA21-7B0C-BC1B8E33F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BFDEB-324E-2F2C-27BA-F0DF18FF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FB9A-A1A4-4B24-BCA0-C37E0C96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Alacbay@GoACTA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AAlacbay@GoACT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1FF65BC-CD70-0340-87DE-EE15CD1EF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5888578"/>
            <a:ext cx="2268728" cy="753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CADDF-787A-82A3-F063-CE7DCB244EDC}"/>
              </a:ext>
            </a:extLst>
          </p:cNvPr>
          <p:cNvSpPr txBox="1"/>
          <p:nvPr/>
        </p:nvSpPr>
        <p:spPr>
          <a:xfrm>
            <a:off x="279939" y="1890117"/>
            <a:ext cx="116321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Analysis and Benchmarking of Institutional Spending</a:t>
            </a:r>
          </a:p>
          <a:p>
            <a:r>
              <a:rPr lang="en-US" sz="4000" b="1" dirty="0"/>
              <a:t>2022 Virginia Boards of Visitors Orientation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2000" b="1" dirty="0"/>
              <a:t>Armand Alacbay, Chief of Staff &amp; Senior Vice President of Strategy</a:t>
            </a:r>
          </a:p>
          <a:p>
            <a:r>
              <a:rPr lang="en-US" sz="2000" b="1" dirty="0"/>
              <a:t>American Council of Trustees &amp; Alumni (ACTA)</a:t>
            </a:r>
          </a:p>
          <a:p>
            <a:r>
              <a:rPr lang="en-US" sz="2000" b="1" dirty="0">
                <a:hlinkClick r:id="rId3"/>
              </a:rPr>
              <a:t>AAlacbay@GoACTA.org</a:t>
            </a:r>
            <a:r>
              <a:rPr lang="en-US" sz="2000" b="1" dirty="0"/>
              <a:t> | www.GoACTA.org</a:t>
            </a:r>
          </a:p>
          <a:p>
            <a:endParaRPr lang="en-US" b="1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934DF1A-5226-F346-9142-49E6EFA3D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4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A0AA-7E54-4D57-24F7-BAD567BF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33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Cost Calculator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BDAA2-7375-9683-BDDA-35970B6C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06" y="2019476"/>
            <a:ext cx="10667128" cy="332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44BC477-8900-A9DD-D673-ED99C9035D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89B9633-D920-8E27-D469-9C369DFC4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0000E8B-98E5-B2AF-7810-2E4E4B07A997}"/>
              </a:ext>
            </a:extLst>
          </p:cNvPr>
          <p:cNvSpPr/>
          <p:nvPr/>
        </p:nvSpPr>
        <p:spPr>
          <a:xfrm>
            <a:off x="3498210" y="4851502"/>
            <a:ext cx="2206304" cy="492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67C4-059D-0B84-E0FC-B4629345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E3BB-D8E5-EC83-13CE-D3C74666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016"/>
            <a:ext cx="10515600" cy="26876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Armand Alacbay, Chief of Staff &amp; SVP of Strategy, ACTA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AAlacbay@GoACTA</a:t>
            </a:r>
            <a:r>
              <a:rPr lang="en-US" b="1">
                <a:hlinkClick r:id="rId2"/>
              </a:rPr>
              <a:t>.org</a:t>
            </a:r>
            <a:r>
              <a:rPr lang="en-US" b="1"/>
              <a:t> | 202-467-6787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GoACTA.org | HowCollegesSpendMoney.com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5453E93-74C3-4D72-4D48-9BF82CEBB4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665DEEB-1AE5-DB94-3E6C-F0E5E079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8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0ED6D7-ABA7-44EB-8F89-8D60DE6DE472}"/>
              </a:ext>
            </a:extLst>
          </p:cNvPr>
          <p:cNvGrpSpPr/>
          <p:nvPr/>
        </p:nvGrpSpPr>
        <p:grpSpPr>
          <a:xfrm>
            <a:off x="253636" y="3145872"/>
            <a:ext cx="5517990" cy="3032571"/>
            <a:chOff x="292101" y="1366233"/>
            <a:chExt cx="6692899" cy="4139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314D2D-EC5B-7D18-BAFB-B8433EAC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1" y="2221727"/>
              <a:ext cx="6692899" cy="32839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61B8FF-3702-3A6D-9A84-C6C41102A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2212" y="1366233"/>
              <a:ext cx="5005388" cy="85549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0E5411-890C-0DB0-AC69-182FC7E42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444" y="971494"/>
            <a:ext cx="6760948" cy="201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D09E1-AA43-CDF6-8BE1-DCE92A8F0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881" y="127812"/>
            <a:ext cx="364807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3C0788-5B9F-8344-B2F1-E9352AA8F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18" y="4639466"/>
            <a:ext cx="5084538" cy="672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EB2168-B6D4-3976-C68D-1966B1972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376" y="3772614"/>
            <a:ext cx="52292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D5B69-38F9-3779-AB75-6D4B36EB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33" y="738060"/>
            <a:ext cx="5830643" cy="67993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latin typeface="+mn-lt"/>
              </a:rPr>
              <a:t>The Cost of Excess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1310A-640E-F32D-A444-F379A20B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824" y="1911420"/>
            <a:ext cx="6375463" cy="363680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Analysis of data from over 1,500 institutions.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Spending correlated with higher tuition, </a:t>
            </a:r>
            <a:r>
              <a:rPr lang="en-US" sz="2200" u="sng" dirty="0"/>
              <a:t>even after controlling for levels of appropriations</a:t>
            </a:r>
            <a:r>
              <a:rPr lang="en-US" sz="2200" dirty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Non-instructional spending growing faster than instructional spending.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Spending increases only minimally correlated with increasing graduation rates.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Download at </a:t>
            </a:r>
            <a:r>
              <a:rPr lang="en-US" sz="2200" b="1" u="sng" dirty="0"/>
              <a:t>GoACTA.org/Resource/Cost-of-Excess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BC25EF2-3C3E-6F36-302F-52EBB3F9E3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6DCC1AA-7CE1-040B-8A2C-04708EA43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0065" y="434413"/>
            <a:ext cx="4669566" cy="604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47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B1C077-F67A-CC77-07C2-8D741E9E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+mn-lt"/>
              </a:rPr>
              <a:t>The Cost of Excess</a:t>
            </a:r>
            <a:r>
              <a:rPr lang="en-US" b="1" dirty="0">
                <a:latin typeface="+mn-lt"/>
              </a:rPr>
              <a:t>: Takeaways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06D8D1-D89A-F179-551A-FEC8D681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student debt crisis is fundamentally a spending crisis.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Institutions need to prioritize </a:t>
            </a:r>
            <a:r>
              <a:rPr lang="en-US" sz="3200" u="sng" dirty="0"/>
              <a:t>access</a:t>
            </a:r>
            <a:r>
              <a:rPr lang="en-US" sz="3200" dirty="0"/>
              <a:t> instead of </a:t>
            </a:r>
            <a:r>
              <a:rPr lang="en-US" sz="3200" u="sng" dirty="0"/>
              <a:t>excess</a:t>
            </a:r>
            <a:r>
              <a:rPr lang="en-US" sz="3200" dirty="0"/>
              <a:t> by scrutinizing non-essential spending and performing long-overdue cuts with an eye on lowering the overall cost of a college education.</a:t>
            </a:r>
            <a:endParaRPr lang="en-US" sz="3200" u="sng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812D12-D61E-4A77-5B92-7681BF5310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348187F-68E1-78AA-E4FF-F915D4DD8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39388-6FB5-04C7-8C20-E74F193B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4" r="1417" b="5186"/>
          <a:stretch/>
        </p:blipFill>
        <p:spPr>
          <a:xfrm>
            <a:off x="524141" y="1451904"/>
            <a:ext cx="8177988" cy="3954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1BCFA-623F-9880-481F-97719A2A99C7}"/>
              </a:ext>
            </a:extLst>
          </p:cNvPr>
          <p:cNvSpPr txBox="1"/>
          <p:nvPr/>
        </p:nvSpPr>
        <p:spPr>
          <a:xfrm>
            <a:off x="9072776" y="1089343"/>
            <a:ext cx="2838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0" i="0" dirty="0">
              <a:solidFill>
                <a:srgbClr val="444545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545"/>
                </a:solidFill>
                <a:effectLst/>
              </a:rPr>
              <a:t>Free for the public, designed for trustees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44545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545"/>
                </a:solidFill>
                <a:effectLst/>
              </a:rPr>
              <a:t>Data from over 1,500 four-year public and private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44545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545"/>
                </a:solidFill>
              </a:rPr>
              <a:t>Nine years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4454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545"/>
                </a:solidFill>
              </a:rPr>
              <a:t>Spending, tuition, enrollment and other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DB915C-F511-9DFD-2293-3A8F56A9A5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A64156-643C-C7DE-C963-122B3EF1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6B36FC-6E5B-2EB6-9E57-FC371037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41" y="290889"/>
            <a:ext cx="11143717" cy="770996"/>
          </a:xfrm>
        </p:spPr>
        <p:txBody>
          <a:bodyPr>
            <a:normAutofit/>
          </a:bodyPr>
          <a:lstStyle/>
          <a:p>
            <a:pPr algn="ctr"/>
            <a:r>
              <a:rPr lang="en-US" sz="4400" b="1" i="0" dirty="0">
                <a:solidFill>
                  <a:srgbClr val="444545"/>
                </a:solidFill>
                <a:effectLst/>
                <a:latin typeface="+mn-lt"/>
              </a:rPr>
              <a:t>HowCollegesSpendMoney</a:t>
            </a:r>
            <a:r>
              <a:rPr lang="en-US" b="1" dirty="0">
                <a:solidFill>
                  <a:srgbClr val="444545"/>
                </a:solidFill>
                <a:latin typeface="+mn-lt"/>
              </a:rPr>
              <a:t>.com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31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9F6E0D-4537-C1DF-F2A8-EC026F26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735461"/>
            <a:ext cx="11001838" cy="579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4685C-54A6-6F64-8510-3C2E0BD7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2" y="323850"/>
            <a:ext cx="4354513" cy="342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7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FED8AF-3A56-D0C9-255D-57B9CEB5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86" y="602673"/>
            <a:ext cx="11182670" cy="600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67303-9B6A-1F03-CE15-A6B6C8908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4" y="382528"/>
            <a:ext cx="4255511" cy="345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8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3235-E662-B888-6A8B-EB2F9DCC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HowCollegesSpendMoney.com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95DBA-D431-9329-26E1-D30D858DF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spending per student</a:t>
            </a:r>
          </a:p>
          <a:p>
            <a:r>
              <a:rPr lang="en-US" dirty="0"/>
              <a:t>Administrative spending per student</a:t>
            </a:r>
          </a:p>
          <a:p>
            <a:r>
              <a:rPr lang="en-US" dirty="0"/>
              <a:t>Student services spending per student</a:t>
            </a:r>
          </a:p>
          <a:p>
            <a:r>
              <a:rPr lang="en-US" dirty="0"/>
              <a:t>Administrative/instructional cost ratio</a:t>
            </a:r>
          </a:p>
          <a:p>
            <a:r>
              <a:rPr lang="en-US" dirty="0"/>
              <a:t>Trends in in-state tuition (inflation-adjusted)</a:t>
            </a:r>
          </a:p>
          <a:p>
            <a:r>
              <a:rPr lang="en-US" dirty="0"/>
              <a:t>Tuition as a % of state median household income</a:t>
            </a:r>
          </a:p>
          <a:p>
            <a:r>
              <a:rPr lang="en-US" dirty="0"/>
              <a:t>4-year graduation rates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BD18DF9-F1BE-B3BC-2CC0-967763E170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B55BC88-289E-2DB1-0FB2-C708A6C6F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C2CE-DAAA-E785-5E7D-A9CB2FA4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17"/>
            <a:ext cx="10515600" cy="684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“Recommended Peer Group”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E1D4-4E4D-BCCC-6A7C-B82E1DED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28" y="1049482"/>
            <a:ext cx="9295703" cy="486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778656-DCC1-D27B-58EC-FCD71CD5278D}"/>
              </a:ext>
            </a:extLst>
          </p:cNvPr>
          <p:cNvSpPr/>
          <p:nvPr/>
        </p:nvSpPr>
        <p:spPr>
          <a:xfrm>
            <a:off x="7373922" y="5554370"/>
            <a:ext cx="1333850" cy="3605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5D8A6-5D79-523A-A22F-FCCC534F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5" y="1598103"/>
            <a:ext cx="20478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4BC8A-42CA-CBB8-D77E-34FCC66415D7}"/>
              </a:ext>
            </a:extLst>
          </p:cNvPr>
          <p:cNvSpPr txBox="1"/>
          <p:nvPr/>
        </p:nvSpPr>
        <p:spPr>
          <a:xfrm>
            <a:off x="111995" y="2633412"/>
            <a:ext cx="25029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-State flagship</a:t>
            </a:r>
          </a:p>
          <a:p>
            <a:r>
              <a:rPr lang="en-US" dirty="0"/>
              <a:t>-Peers </a:t>
            </a:r>
            <a:r>
              <a:rPr lang="en-US" b="1" u="sng" dirty="0"/>
              <a:t>self-chosen by the institution</a:t>
            </a:r>
            <a:r>
              <a:rPr lang="en-US" b="1" dirty="0"/>
              <a:t> </a:t>
            </a:r>
            <a:r>
              <a:rPr lang="en-US" dirty="0"/>
              <a:t>include:</a:t>
            </a:r>
            <a:br>
              <a:rPr lang="en-US" dirty="0"/>
            </a:br>
            <a:r>
              <a:rPr lang="en-US" dirty="0"/>
              <a:t> Duke</a:t>
            </a:r>
          </a:p>
          <a:p>
            <a:r>
              <a:rPr lang="en-US" dirty="0"/>
              <a:t> Johns Hopkins</a:t>
            </a:r>
          </a:p>
          <a:p>
            <a:r>
              <a:rPr lang="en-US" dirty="0"/>
              <a:t> Univ. of Pennsylvania</a:t>
            </a:r>
          </a:p>
          <a:p>
            <a:r>
              <a:rPr lang="en-US" dirty="0"/>
              <a:t> USC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C68318B-E81E-17FA-01FF-D3CB504BC3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6149806"/>
            <a:ext cx="1482204" cy="49228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4137267-053C-C9D7-070B-D4C15C541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69" y="6049701"/>
            <a:ext cx="2648607" cy="7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c00040-2f79-41b3-b86d-38d9495198ed" xsi:nil="true"/>
    <lcf76f155ced4ddcb4097134ff3c332f xmlns="082c3c82-b06e-4618-a8ef-e0290997d60a">
      <Terms xmlns="http://schemas.microsoft.com/office/infopath/2007/PartnerControls"/>
    </lcf76f155ced4ddcb4097134ff3c332f>
    <SharedWithUsers xmlns="93c00040-2f79-41b3-b86d-38d9495198ed">
      <UserInfo>
        <DisplayName>Michael Poliakoff</DisplayName>
        <AccountId>42</AccountId>
        <AccountType/>
      </UserInfo>
      <UserInfo>
        <DisplayName>Armand Alacbay</DisplayName>
        <AccountId>15</AccountId>
        <AccountType/>
      </UserInfo>
      <UserInfo>
        <DisplayName>Elissa Buckles</DisplayName>
        <AccountId>697</AccountId>
        <AccountType/>
      </UserInfo>
      <UserInfo>
        <DisplayName>Steve McGuire</DisplayName>
        <AccountId>588</AccountId>
        <AccountType/>
      </UserInfo>
      <UserInfo>
        <DisplayName>Bradley Jackson</DisplayName>
        <AccountId>650</AccountId>
        <AccountType/>
      </UserInfo>
      <UserInfo>
        <DisplayName>American Council of Trustees and Alumni</DisplayName>
        <AccountId>762</AccountId>
        <AccountType/>
      </UserInfo>
      <UserInfo>
        <DisplayName>Alex Wolf</DisplayName>
        <AccountId>627</AccountId>
        <AccountType/>
      </UserInfo>
      <UserInfo>
        <DisplayName>Nick Down</DisplayName>
        <AccountId>49</AccountId>
        <AccountType/>
      </UserInfo>
      <UserInfo>
        <DisplayName>Anna Sillers</DisplayName>
        <AccountId>74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633BC752B144590616AD90A6CA8FA" ma:contentTypeVersion="16" ma:contentTypeDescription="Create a new document." ma:contentTypeScope="" ma:versionID="c0e0b46f58f64e24a5c1e1246cb9ef50">
  <xsd:schema xmlns:xsd="http://www.w3.org/2001/XMLSchema" xmlns:xs="http://www.w3.org/2001/XMLSchema" xmlns:p="http://schemas.microsoft.com/office/2006/metadata/properties" xmlns:ns2="082c3c82-b06e-4618-a8ef-e0290997d60a" xmlns:ns3="93c00040-2f79-41b3-b86d-38d9495198ed" targetNamespace="http://schemas.microsoft.com/office/2006/metadata/properties" ma:root="true" ma:fieldsID="cb5a53aa4e1cb11d02a23153f001b3d4" ns2:_="" ns3:_="">
    <xsd:import namespace="082c3c82-b06e-4618-a8ef-e0290997d60a"/>
    <xsd:import namespace="93c00040-2f79-41b3-b86d-38d949519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c3c82-b06e-4618-a8ef-e0290997d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c276df-7679-46d4-9efd-f11b4e4d92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00040-2f79-41b3-b86d-38d94951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4a99f9-a129-45ff-98ef-09636db611b2}" ma:internalName="TaxCatchAll" ma:showField="CatchAllData" ma:web="93c00040-2f79-41b3-b86d-38d949519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B7DBAA-085E-4845-9FC5-886137FD074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3c00040-2f79-41b3-b86d-38d9495198ed"/>
    <ds:schemaRef ds:uri="http://purl.org/dc/elements/1.1/"/>
    <ds:schemaRef ds:uri="http://schemas.microsoft.com/office/2006/metadata/properties"/>
    <ds:schemaRef ds:uri="082c3c82-b06e-4618-a8ef-e0290997d60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48CCC0-19A3-42AA-932D-8D46C8F846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A8FFE-F7DC-4A34-878F-21F5D977B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c3c82-b06e-4618-a8ef-e0290997d60a"/>
    <ds:schemaRef ds:uri="93c00040-2f79-41b3-b86d-38d949519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248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The Cost of Excess </vt:lpstr>
      <vt:lpstr>The Cost of Excess: Takeaways</vt:lpstr>
      <vt:lpstr>HowCollegesSpendMoney.com</vt:lpstr>
      <vt:lpstr>PowerPoint Presentation</vt:lpstr>
      <vt:lpstr>PowerPoint Presentation</vt:lpstr>
      <vt:lpstr>HowCollegesSpendMoney.com</vt:lpstr>
      <vt:lpstr>“Recommended Peer Group” Function</vt:lpstr>
      <vt:lpstr>Cost Calculator Tool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Sillers</dc:creator>
  <cp:lastModifiedBy>VITA Program</cp:lastModifiedBy>
  <cp:revision>3</cp:revision>
  <dcterms:created xsi:type="dcterms:W3CDTF">2022-10-12T17:17:34Z</dcterms:created>
  <dcterms:modified xsi:type="dcterms:W3CDTF">2022-10-17T15:08:02Z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0x010100A90633BC752B144590616AD90A6CA8FA</vt:lpwstr>
  </property>
  <property fmtid="{D5CDD505-2E9C-101B-9397-08002B2CF9AE}" pid="3" name="MediaServiceImageTags">
    <vt:lpwstr/>
  </property>
</Properties>
</file>