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67" r:id="rId6"/>
    <p:sldId id="265" r:id="rId7"/>
    <p:sldId id="257" r:id="rId8"/>
    <p:sldId id="266" r:id="rId9"/>
    <p:sldId id="258" r:id="rId10"/>
    <p:sldId id="260" r:id="rId11"/>
    <p:sldId id="261" r:id="rId12"/>
    <p:sldId id="262" r:id="rId13"/>
    <p:sldId id="263" r:id="rId14"/>
    <p:sldId id="264"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6F96C-0D38-44B2-AEFF-3A5F121DE9E6}" v="697" dt="2022-10-13T20:17:53.812"/>
    <p1510:client id="{39BC0616-3E2A-2246-A4C8-3105B49B6985}" v="6" dt="2022-10-13T19:27:59.700"/>
    <p1510:client id="{4E79EEAB-1E6A-EEF1-77D3-0E081DA305EC}" v="17" dt="2022-10-14T13:28:52.482"/>
    <p1510:client id="{598E446B-1A43-9784-6690-AAFD51084AA4}" v="18" dt="2022-10-13T20:08:04.845"/>
    <p1510:client id="{5F70D1F6-2C76-45D2-B4CD-7BDC8FC6D9B5}" v="836" dt="2022-10-13T17:41:55.027"/>
    <p1510:client id="{9158828C-9D6D-5A55-5DD3-B709123DD0C7}" v="372" dt="2022-10-13T19:01:31.525"/>
    <p1510:client id="{9FE2E6FF-6FC5-4527-B61C-5E8423EDBA03}" v="485" vWet="487" dt="2022-10-13T16:50:25.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olf" userId="3e29cbf2-9c05-46a7-b636-5b06e8679c9f" providerId="ADAL" clId="{9FE2E6FF-6FC5-4527-B61C-5E8423EDBA03}"/>
    <pc:docChg chg="custSel modSld">
      <pc:chgData name="Alex Wolf" userId="3e29cbf2-9c05-46a7-b636-5b06e8679c9f" providerId="ADAL" clId="{9FE2E6FF-6FC5-4527-B61C-5E8423EDBA03}" dt="2022-10-13T16:49:46.459" v="472" actId="20577"/>
      <pc:docMkLst>
        <pc:docMk/>
      </pc:docMkLst>
      <pc:sldChg chg="modSp mod">
        <pc:chgData name="Alex Wolf" userId="3e29cbf2-9c05-46a7-b636-5b06e8679c9f" providerId="ADAL" clId="{9FE2E6FF-6FC5-4527-B61C-5E8423EDBA03}" dt="2022-10-13T16:13:52.676" v="150" actId="20577"/>
        <pc:sldMkLst>
          <pc:docMk/>
          <pc:sldMk cId="1983545926" sldId="257"/>
        </pc:sldMkLst>
        <pc:spChg chg="mod">
          <ac:chgData name="Alex Wolf" userId="3e29cbf2-9c05-46a7-b636-5b06e8679c9f" providerId="ADAL" clId="{9FE2E6FF-6FC5-4527-B61C-5E8423EDBA03}" dt="2022-10-13T16:13:52.676" v="150" actId="20577"/>
          <ac:spMkLst>
            <pc:docMk/>
            <pc:sldMk cId="1983545926" sldId="257"/>
            <ac:spMk id="3" creationId="{47E1C553-46B1-C308-80BB-0BE76AE04E5F}"/>
          </ac:spMkLst>
        </pc:spChg>
      </pc:sldChg>
      <pc:sldChg chg="modSp mod">
        <pc:chgData name="Alex Wolf" userId="3e29cbf2-9c05-46a7-b636-5b06e8679c9f" providerId="ADAL" clId="{9FE2E6FF-6FC5-4527-B61C-5E8423EDBA03}" dt="2022-10-13T16:17:21.031" v="355" actId="20577"/>
        <pc:sldMkLst>
          <pc:docMk/>
          <pc:sldMk cId="3928784009" sldId="265"/>
        </pc:sldMkLst>
        <pc:spChg chg="mod">
          <ac:chgData name="Alex Wolf" userId="3e29cbf2-9c05-46a7-b636-5b06e8679c9f" providerId="ADAL" clId="{9FE2E6FF-6FC5-4527-B61C-5E8423EDBA03}" dt="2022-10-13T16:17:21.031" v="355" actId="20577"/>
          <ac:spMkLst>
            <pc:docMk/>
            <pc:sldMk cId="3928784009" sldId="265"/>
            <ac:spMk id="3" creationId="{D56E04AC-EBFF-10CB-43AF-F802627B67AB}"/>
          </ac:spMkLst>
        </pc:spChg>
      </pc:sldChg>
      <pc:sldChg chg="modSp mod">
        <pc:chgData name="Alex Wolf" userId="3e29cbf2-9c05-46a7-b636-5b06e8679c9f" providerId="ADAL" clId="{9FE2E6FF-6FC5-4527-B61C-5E8423EDBA03}" dt="2022-10-13T16:49:46.459" v="472" actId="20577"/>
        <pc:sldMkLst>
          <pc:docMk/>
          <pc:sldMk cId="4158584834" sldId="266"/>
        </pc:sldMkLst>
        <pc:spChg chg="mod">
          <ac:chgData name="Alex Wolf" userId="3e29cbf2-9c05-46a7-b636-5b06e8679c9f" providerId="ADAL" clId="{9FE2E6FF-6FC5-4527-B61C-5E8423EDBA03}" dt="2022-10-13T16:49:46.459" v="472" actId="20577"/>
          <ac:spMkLst>
            <pc:docMk/>
            <pc:sldMk cId="4158584834" sldId="266"/>
            <ac:spMk id="3" creationId="{8BCF5220-A18E-E6EE-0741-DF0C71A623ED}"/>
          </ac:spMkLst>
        </pc:spChg>
      </pc:sldChg>
    </pc:docChg>
  </pc:docChgLst>
  <pc:docChgLst>
    <pc:chgData name="Alex Wolf" userId="S::awolf@goacta.org::3e29cbf2-9c05-46a7-b636-5b06e8679c9f" providerId="AD" clId="Web-{9158828C-9D6D-5A55-5DD3-B709123DD0C7}"/>
    <pc:docChg chg="modSld">
      <pc:chgData name="Alex Wolf" userId="S::awolf@goacta.org::3e29cbf2-9c05-46a7-b636-5b06e8679c9f" providerId="AD" clId="Web-{9158828C-9D6D-5A55-5DD3-B709123DD0C7}" dt="2022-10-13T19:01:31.525" v="373" actId="20577"/>
      <pc:docMkLst>
        <pc:docMk/>
      </pc:docMkLst>
      <pc:sldChg chg="modSp">
        <pc:chgData name="Alex Wolf" userId="S::awolf@goacta.org::3e29cbf2-9c05-46a7-b636-5b06e8679c9f" providerId="AD" clId="Web-{9158828C-9D6D-5A55-5DD3-B709123DD0C7}" dt="2022-10-13T19:01:31.525" v="373" actId="20577"/>
        <pc:sldMkLst>
          <pc:docMk/>
          <pc:sldMk cId="4158584834" sldId="266"/>
        </pc:sldMkLst>
        <pc:spChg chg="mod">
          <ac:chgData name="Alex Wolf" userId="S::awolf@goacta.org::3e29cbf2-9c05-46a7-b636-5b06e8679c9f" providerId="AD" clId="Web-{9158828C-9D6D-5A55-5DD3-B709123DD0C7}" dt="2022-10-13T19:01:31.525" v="373" actId="20577"/>
          <ac:spMkLst>
            <pc:docMk/>
            <pc:sldMk cId="4158584834" sldId="266"/>
            <ac:spMk id="3" creationId="{8BCF5220-A18E-E6EE-0741-DF0C71A623ED}"/>
          </ac:spMkLst>
        </pc:spChg>
      </pc:sldChg>
    </pc:docChg>
  </pc:docChgLst>
  <pc:docChgLst>
    <pc:chgData name="Nick Down" userId="c998ec3a-f76f-454c-9486-cf04e98dbb0b" providerId="ADAL" clId="{6E5A2A50-FA7C-4711-A4AB-CD5FDCABA6D6}"/>
    <pc:docChg chg="custSel modSld">
      <pc:chgData name="Nick Down" userId="c998ec3a-f76f-454c-9486-cf04e98dbb0b" providerId="ADAL" clId="{6E5A2A50-FA7C-4711-A4AB-CD5FDCABA6D6}" dt="2022-10-13T15:24:02.978" v="29" actId="27636"/>
      <pc:docMkLst>
        <pc:docMk/>
      </pc:docMkLst>
      <pc:sldChg chg="modSp mod">
        <pc:chgData name="Nick Down" userId="c998ec3a-f76f-454c-9486-cf04e98dbb0b" providerId="ADAL" clId="{6E5A2A50-FA7C-4711-A4AB-CD5FDCABA6D6}" dt="2022-10-13T15:23:35.112" v="8" actId="5793"/>
        <pc:sldMkLst>
          <pc:docMk/>
          <pc:sldMk cId="1737734877" sldId="260"/>
        </pc:sldMkLst>
        <pc:spChg chg="mod">
          <ac:chgData name="Nick Down" userId="c998ec3a-f76f-454c-9486-cf04e98dbb0b" providerId="ADAL" clId="{6E5A2A50-FA7C-4711-A4AB-CD5FDCABA6D6}" dt="2022-10-13T15:23:35.112" v="8" actId="5793"/>
          <ac:spMkLst>
            <pc:docMk/>
            <pc:sldMk cId="1737734877" sldId="260"/>
            <ac:spMk id="3" creationId="{D9ABE5F0-8121-4125-24DD-238EB30EC41E}"/>
          </ac:spMkLst>
        </pc:spChg>
      </pc:sldChg>
      <pc:sldChg chg="modSp mod">
        <pc:chgData name="Nick Down" userId="c998ec3a-f76f-454c-9486-cf04e98dbb0b" providerId="ADAL" clId="{6E5A2A50-FA7C-4711-A4AB-CD5FDCABA6D6}" dt="2022-10-13T15:23:43.472" v="15" actId="5793"/>
        <pc:sldMkLst>
          <pc:docMk/>
          <pc:sldMk cId="1898552769" sldId="261"/>
        </pc:sldMkLst>
        <pc:spChg chg="mod">
          <ac:chgData name="Nick Down" userId="c998ec3a-f76f-454c-9486-cf04e98dbb0b" providerId="ADAL" clId="{6E5A2A50-FA7C-4711-A4AB-CD5FDCABA6D6}" dt="2022-10-13T15:23:43.472" v="15" actId="5793"/>
          <ac:spMkLst>
            <pc:docMk/>
            <pc:sldMk cId="1898552769" sldId="261"/>
            <ac:spMk id="3" creationId="{D55E7E71-3E06-9244-61AB-0BA050931EDB}"/>
          </ac:spMkLst>
        </pc:spChg>
      </pc:sldChg>
      <pc:sldChg chg="modSp mod">
        <pc:chgData name="Nick Down" userId="c998ec3a-f76f-454c-9486-cf04e98dbb0b" providerId="ADAL" clId="{6E5A2A50-FA7C-4711-A4AB-CD5FDCABA6D6}" dt="2022-10-13T15:23:49.763" v="20" actId="27636"/>
        <pc:sldMkLst>
          <pc:docMk/>
          <pc:sldMk cId="4140850426" sldId="262"/>
        </pc:sldMkLst>
        <pc:spChg chg="mod">
          <ac:chgData name="Nick Down" userId="c998ec3a-f76f-454c-9486-cf04e98dbb0b" providerId="ADAL" clId="{6E5A2A50-FA7C-4711-A4AB-CD5FDCABA6D6}" dt="2022-10-13T15:23:49.763" v="20" actId="27636"/>
          <ac:spMkLst>
            <pc:docMk/>
            <pc:sldMk cId="4140850426" sldId="262"/>
            <ac:spMk id="3" creationId="{14273F59-3C2A-1078-A921-D627A1570E59}"/>
          </ac:spMkLst>
        </pc:spChg>
      </pc:sldChg>
      <pc:sldChg chg="modSp mod">
        <pc:chgData name="Nick Down" userId="c998ec3a-f76f-454c-9486-cf04e98dbb0b" providerId="ADAL" clId="{6E5A2A50-FA7C-4711-A4AB-CD5FDCABA6D6}" dt="2022-10-13T15:23:57.304" v="24" actId="27636"/>
        <pc:sldMkLst>
          <pc:docMk/>
          <pc:sldMk cId="2706681330" sldId="263"/>
        </pc:sldMkLst>
        <pc:spChg chg="mod">
          <ac:chgData name="Nick Down" userId="c998ec3a-f76f-454c-9486-cf04e98dbb0b" providerId="ADAL" clId="{6E5A2A50-FA7C-4711-A4AB-CD5FDCABA6D6}" dt="2022-10-13T15:23:57.304" v="24" actId="27636"/>
          <ac:spMkLst>
            <pc:docMk/>
            <pc:sldMk cId="2706681330" sldId="263"/>
            <ac:spMk id="3" creationId="{212C96C5-9ADC-0A48-116F-672AE5FF55CA}"/>
          </ac:spMkLst>
        </pc:spChg>
      </pc:sldChg>
      <pc:sldChg chg="modSp mod">
        <pc:chgData name="Nick Down" userId="c998ec3a-f76f-454c-9486-cf04e98dbb0b" providerId="ADAL" clId="{6E5A2A50-FA7C-4711-A4AB-CD5FDCABA6D6}" dt="2022-10-13T15:24:02.978" v="29" actId="27636"/>
        <pc:sldMkLst>
          <pc:docMk/>
          <pc:sldMk cId="1767354378" sldId="264"/>
        </pc:sldMkLst>
        <pc:spChg chg="mod">
          <ac:chgData name="Nick Down" userId="c998ec3a-f76f-454c-9486-cf04e98dbb0b" providerId="ADAL" clId="{6E5A2A50-FA7C-4711-A4AB-CD5FDCABA6D6}" dt="2022-10-13T15:24:02.978" v="29" actId="27636"/>
          <ac:spMkLst>
            <pc:docMk/>
            <pc:sldMk cId="1767354378" sldId="264"/>
            <ac:spMk id="3" creationId="{E87B5363-1065-C383-9067-DDBBCDEC2429}"/>
          </ac:spMkLst>
        </pc:spChg>
      </pc:sldChg>
    </pc:docChg>
  </pc:docChgLst>
  <pc:docChgLst>
    <pc:chgData name="Elissa Buckles" userId="e60b1ede-a1c2-4705-9ab9-70e53640b96a" providerId="ADAL" clId="{06E6F96C-0D38-44B2-AEFF-3A5F121DE9E6}"/>
    <pc:docChg chg="undo custSel addSld delSld modSld sldOrd">
      <pc:chgData name="Elissa Buckles" userId="e60b1ede-a1c2-4705-9ab9-70e53640b96a" providerId="ADAL" clId="{06E6F96C-0D38-44B2-AEFF-3A5F121DE9E6}" dt="2022-10-13T20:17:53.812" v="692" actId="1076"/>
      <pc:docMkLst>
        <pc:docMk/>
      </pc:docMkLst>
      <pc:sldChg chg="addSp delSp modSp mod setBg addAnim delAnim modAnim setClrOvrMap">
        <pc:chgData name="Elissa Buckles" userId="e60b1ede-a1c2-4705-9ab9-70e53640b96a" providerId="ADAL" clId="{06E6F96C-0D38-44B2-AEFF-3A5F121DE9E6}" dt="2022-10-13T17:29:30.833" v="241" actId="26606"/>
        <pc:sldMkLst>
          <pc:docMk/>
          <pc:sldMk cId="758915687" sldId="256"/>
        </pc:sldMkLst>
        <pc:spChg chg="mod">
          <ac:chgData name="Elissa Buckles" userId="e60b1ede-a1c2-4705-9ab9-70e53640b96a" providerId="ADAL" clId="{06E6F96C-0D38-44B2-AEFF-3A5F121DE9E6}" dt="2022-10-13T17:29:30.833" v="241" actId="26606"/>
          <ac:spMkLst>
            <pc:docMk/>
            <pc:sldMk cId="758915687" sldId="256"/>
            <ac:spMk id="2" creationId="{830B7533-26C0-D991-81B1-D9C1BA0A254B}"/>
          </ac:spMkLst>
        </pc:spChg>
        <pc:spChg chg="mod">
          <ac:chgData name="Elissa Buckles" userId="e60b1ede-a1c2-4705-9ab9-70e53640b96a" providerId="ADAL" clId="{06E6F96C-0D38-44B2-AEFF-3A5F121DE9E6}" dt="2022-10-13T17:29:30.833" v="241" actId="26606"/>
          <ac:spMkLst>
            <pc:docMk/>
            <pc:sldMk cId="758915687" sldId="256"/>
            <ac:spMk id="3" creationId="{1F3FFBEA-F63D-8CC1-A268-75FB962C154D}"/>
          </ac:spMkLst>
        </pc:spChg>
        <pc:spChg chg="add del">
          <ac:chgData name="Elissa Buckles" userId="e60b1ede-a1c2-4705-9ab9-70e53640b96a" providerId="ADAL" clId="{06E6F96C-0D38-44B2-AEFF-3A5F121DE9E6}" dt="2022-10-13T17:15:12.602" v="139" actId="26606"/>
          <ac:spMkLst>
            <pc:docMk/>
            <pc:sldMk cId="758915687" sldId="256"/>
            <ac:spMk id="7" creationId="{5A92BC41-5AE1-432E-87C7-12BF9E03D928}"/>
          </ac:spMkLst>
        </pc:spChg>
        <pc:spChg chg="add del">
          <ac:chgData name="Elissa Buckles" userId="e60b1ede-a1c2-4705-9ab9-70e53640b96a" providerId="ADAL" clId="{06E6F96C-0D38-44B2-AEFF-3A5F121DE9E6}" dt="2022-10-13T17:16:07.875" v="147" actId="26606"/>
          <ac:spMkLst>
            <pc:docMk/>
            <pc:sldMk cId="758915687" sldId="256"/>
            <ac:spMk id="8" creationId="{3C915414-2809-4735-A560-0D5FE66700D8}"/>
          </ac:spMkLst>
        </pc:spChg>
        <pc:spChg chg="add del">
          <ac:chgData name="Elissa Buckles" userId="e60b1ede-a1c2-4705-9ab9-70e53640b96a" providerId="ADAL" clId="{06E6F96C-0D38-44B2-AEFF-3A5F121DE9E6}" dt="2022-10-13T17:14:44.776" v="134" actId="26606"/>
          <ac:spMkLst>
            <pc:docMk/>
            <pc:sldMk cId="758915687" sldId="256"/>
            <ac:spMk id="10" creationId="{E49CC64F-7275-4E33-961B-0C5CDC439875}"/>
          </ac:spMkLst>
        </pc:spChg>
        <pc:spChg chg="add del">
          <ac:chgData name="Elissa Buckles" userId="e60b1ede-a1c2-4705-9ab9-70e53640b96a" providerId="ADAL" clId="{06E6F96C-0D38-44B2-AEFF-3A5F121DE9E6}" dt="2022-10-13T17:29:08.665" v="232" actId="26606"/>
          <ac:spMkLst>
            <pc:docMk/>
            <pc:sldMk cId="758915687" sldId="256"/>
            <ac:spMk id="11" creationId="{52A5E297-FCC0-4CBB-B0F2-AD10B61FABD2}"/>
          </ac:spMkLst>
        </pc:spChg>
        <pc:spChg chg="add del">
          <ac:chgData name="Elissa Buckles" userId="e60b1ede-a1c2-4705-9ab9-70e53640b96a" providerId="ADAL" clId="{06E6F96C-0D38-44B2-AEFF-3A5F121DE9E6}" dt="2022-10-13T17:29:08.665" v="232" actId="26606"/>
          <ac:spMkLst>
            <pc:docMk/>
            <pc:sldMk cId="758915687" sldId="256"/>
            <ac:spMk id="13" creationId="{2F7FBDA2-CA1E-4D12-868A-9193C9AA7B9D}"/>
          </ac:spMkLst>
        </pc:spChg>
        <pc:spChg chg="add del">
          <ac:chgData name="Elissa Buckles" userId="e60b1ede-a1c2-4705-9ab9-70e53640b96a" providerId="ADAL" clId="{06E6F96C-0D38-44B2-AEFF-3A5F121DE9E6}" dt="2022-10-13T17:15:15.769" v="141" actId="26606"/>
          <ac:spMkLst>
            <pc:docMk/>
            <pc:sldMk cId="758915687" sldId="256"/>
            <ac:spMk id="14" creationId="{707744A9-B1DD-4F76-B3B2-02A51E6DF412}"/>
          </ac:spMkLst>
        </pc:spChg>
        <pc:spChg chg="add del">
          <ac:chgData name="Elissa Buckles" userId="e60b1ede-a1c2-4705-9ab9-70e53640b96a" providerId="ADAL" clId="{06E6F96C-0D38-44B2-AEFF-3A5F121DE9E6}" dt="2022-10-13T17:15:15.769" v="141" actId="26606"/>
          <ac:spMkLst>
            <pc:docMk/>
            <pc:sldMk cId="758915687" sldId="256"/>
            <ac:spMk id="15" creationId="{09F52C97-D8A0-4C58-9D04-B8733EE38B7B}"/>
          </ac:spMkLst>
        </pc:spChg>
        <pc:spChg chg="add del">
          <ac:chgData name="Elissa Buckles" userId="e60b1ede-a1c2-4705-9ab9-70e53640b96a" providerId="ADAL" clId="{06E6F96C-0D38-44B2-AEFF-3A5F121DE9E6}" dt="2022-10-13T17:15:24.095" v="143" actId="26606"/>
          <ac:spMkLst>
            <pc:docMk/>
            <pc:sldMk cId="758915687" sldId="256"/>
            <ac:spMk id="16" creationId="{04357C93-F0CB-4A1C-8F77-4E9063789819}"/>
          </ac:spMkLst>
        </pc:spChg>
        <pc:spChg chg="add del">
          <ac:chgData name="Elissa Buckles" userId="e60b1ede-a1c2-4705-9ab9-70e53640b96a" providerId="ADAL" clId="{06E6F96C-0D38-44B2-AEFF-3A5F121DE9E6}" dt="2022-10-13T17:15:24.095" v="143" actId="26606"/>
          <ac:spMkLst>
            <pc:docMk/>
            <pc:sldMk cId="758915687" sldId="256"/>
            <ac:spMk id="17" creationId="{91DC6ABD-215C-4EA8-A483-CEF5B99AB385}"/>
          </ac:spMkLst>
        </pc:spChg>
        <pc:spChg chg="add del">
          <ac:chgData name="Elissa Buckles" userId="e60b1ede-a1c2-4705-9ab9-70e53640b96a" providerId="ADAL" clId="{06E6F96C-0D38-44B2-AEFF-3A5F121DE9E6}" dt="2022-10-13T17:29:15.032" v="234" actId="26606"/>
          <ac:spMkLst>
            <pc:docMk/>
            <pc:sldMk cId="758915687" sldId="256"/>
            <ac:spMk id="24" creationId="{0883F11E-ECB3-4046-A121-A45C6FF6316B}"/>
          </ac:spMkLst>
        </pc:spChg>
        <pc:spChg chg="add del">
          <ac:chgData name="Elissa Buckles" userId="e60b1ede-a1c2-4705-9ab9-70e53640b96a" providerId="ADAL" clId="{06E6F96C-0D38-44B2-AEFF-3A5F121DE9E6}" dt="2022-10-13T17:29:15.032" v="234" actId="26606"/>
          <ac:spMkLst>
            <pc:docMk/>
            <pc:sldMk cId="758915687" sldId="256"/>
            <ac:spMk id="25" creationId="{5CF77191-9839-40D9-B04E-85DF01BB029F}"/>
          </ac:spMkLst>
        </pc:spChg>
        <pc:spChg chg="add del">
          <ac:chgData name="Elissa Buckles" userId="e60b1ede-a1c2-4705-9ab9-70e53640b96a" providerId="ADAL" clId="{06E6F96C-0D38-44B2-AEFF-3A5F121DE9E6}" dt="2022-10-13T17:29:15.032" v="234" actId="26606"/>
          <ac:spMkLst>
            <pc:docMk/>
            <pc:sldMk cId="758915687" sldId="256"/>
            <ac:spMk id="26" creationId="{BF007B11-F4C3-4A9E-AAA8-D52C8C1AD988}"/>
          </ac:spMkLst>
        </pc:spChg>
        <pc:spChg chg="add del">
          <ac:chgData name="Elissa Buckles" userId="e60b1ede-a1c2-4705-9ab9-70e53640b96a" providerId="ADAL" clId="{06E6F96C-0D38-44B2-AEFF-3A5F121DE9E6}" dt="2022-10-13T17:29:15.032" v="234" actId="26606"/>
          <ac:spMkLst>
            <pc:docMk/>
            <pc:sldMk cId="758915687" sldId="256"/>
            <ac:spMk id="27" creationId="{871D0F6C-C993-4E97-A103-9448E35FEEA0}"/>
          </ac:spMkLst>
        </pc:spChg>
        <pc:spChg chg="add del">
          <ac:chgData name="Elissa Buckles" userId="e60b1ede-a1c2-4705-9ab9-70e53640b96a" providerId="ADAL" clId="{06E6F96C-0D38-44B2-AEFF-3A5F121DE9E6}" dt="2022-10-13T17:29:15.032" v="234" actId="26606"/>
          <ac:spMkLst>
            <pc:docMk/>
            <pc:sldMk cId="758915687" sldId="256"/>
            <ac:spMk id="28" creationId="{7B28B346-1639-4F05-9EBC-808A9DC6657D}"/>
          </ac:spMkLst>
        </pc:spChg>
        <pc:spChg chg="add del">
          <ac:chgData name="Elissa Buckles" userId="e60b1ede-a1c2-4705-9ab9-70e53640b96a" providerId="ADAL" clId="{06E6F96C-0D38-44B2-AEFF-3A5F121DE9E6}" dt="2022-10-13T17:29:16.706" v="236" actId="26606"/>
          <ac:spMkLst>
            <pc:docMk/>
            <pc:sldMk cId="758915687" sldId="256"/>
            <ac:spMk id="30" creationId="{BF3D65BA-1C65-40FB-92EF-83951BDC1D7C}"/>
          </ac:spMkLst>
        </pc:spChg>
        <pc:spChg chg="add del">
          <ac:chgData name="Elissa Buckles" userId="e60b1ede-a1c2-4705-9ab9-70e53640b96a" providerId="ADAL" clId="{06E6F96C-0D38-44B2-AEFF-3A5F121DE9E6}" dt="2022-10-13T17:29:16.706" v="236" actId="26606"/>
          <ac:spMkLst>
            <pc:docMk/>
            <pc:sldMk cId="758915687" sldId="256"/>
            <ac:spMk id="31" creationId="{ADF52CCA-FCDD-49A0-BFFC-3BD41F1B827A}"/>
          </ac:spMkLst>
        </pc:spChg>
        <pc:spChg chg="add del">
          <ac:chgData name="Elissa Buckles" userId="e60b1ede-a1c2-4705-9ab9-70e53640b96a" providerId="ADAL" clId="{06E6F96C-0D38-44B2-AEFF-3A5F121DE9E6}" dt="2022-10-13T17:29:25.111" v="238" actId="26606"/>
          <ac:spMkLst>
            <pc:docMk/>
            <pc:sldMk cId="758915687" sldId="256"/>
            <ac:spMk id="33" creationId="{B5D795CF-5F70-4821-BB11-0B2B8FCCD45A}"/>
          </ac:spMkLst>
        </pc:spChg>
        <pc:spChg chg="add del">
          <ac:chgData name="Elissa Buckles" userId="e60b1ede-a1c2-4705-9ab9-70e53640b96a" providerId="ADAL" clId="{06E6F96C-0D38-44B2-AEFF-3A5F121DE9E6}" dt="2022-10-13T17:29:25.111" v="238" actId="26606"/>
          <ac:spMkLst>
            <pc:docMk/>
            <pc:sldMk cId="758915687" sldId="256"/>
            <ac:spMk id="34" creationId="{73B1AC31-0B6C-4781-BA06-16BE17F8AFBE}"/>
          </ac:spMkLst>
        </pc:spChg>
        <pc:spChg chg="add del">
          <ac:chgData name="Elissa Buckles" userId="e60b1ede-a1c2-4705-9ab9-70e53640b96a" providerId="ADAL" clId="{06E6F96C-0D38-44B2-AEFF-3A5F121DE9E6}" dt="2022-10-13T17:29:30.828" v="240" actId="26606"/>
          <ac:spMkLst>
            <pc:docMk/>
            <pc:sldMk cId="758915687" sldId="256"/>
            <ac:spMk id="36" creationId="{683F1FFD-1AA8-4EC2-97B9-FEC7564F489B}"/>
          </ac:spMkLst>
        </pc:spChg>
        <pc:spChg chg="add del">
          <ac:chgData name="Elissa Buckles" userId="e60b1ede-a1c2-4705-9ab9-70e53640b96a" providerId="ADAL" clId="{06E6F96C-0D38-44B2-AEFF-3A5F121DE9E6}" dt="2022-10-13T17:29:30.828" v="240" actId="26606"/>
          <ac:spMkLst>
            <pc:docMk/>
            <pc:sldMk cId="758915687" sldId="256"/>
            <ac:spMk id="37" creationId="{8FF0F8A7-C9E3-49D9-A67E-09FF582C7821}"/>
          </ac:spMkLst>
        </pc:spChg>
        <pc:spChg chg="add del">
          <ac:chgData name="Elissa Buckles" userId="e60b1ede-a1c2-4705-9ab9-70e53640b96a" providerId="ADAL" clId="{06E6F96C-0D38-44B2-AEFF-3A5F121DE9E6}" dt="2022-10-13T17:16:07.875" v="147" actId="26606"/>
          <ac:spMkLst>
            <pc:docMk/>
            <pc:sldMk cId="758915687" sldId="256"/>
            <ac:spMk id="43" creationId="{D1E370F4-6FE2-45A6-AC8E-CCB1A8AED13B}"/>
          </ac:spMkLst>
        </pc:spChg>
        <pc:spChg chg="add">
          <ac:chgData name="Elissa Buckles" userId="e60b1ede-a1c2-4705-9ab9-70e53640b96a" providerId="ADAL" clId="{06E6F96C-0D38-44B2-AEFF-3A5F121DE9E6}" dt="2022-10-13T17:29:30.833" v="241" actId="26606"/>
          <ac:spMkLst>
            <pc:docMk/>
            <pc:sldMk cId="758915687" sldId="256"/>
            <ac:spMk id="44" creationId="{52A5E297-FCC0-4CBB-B0F2-AD10B61FABD2}"/>
          </ac:spMkLst>
        </pc:spChg>
        <pc:spChg chg="add del">
          <ac:chgData name="Elissa Buckles" userId="e60b1ede-a1c2-4705-9ab9-70e53640b96a" providerId="ADAL" clId="{06E6F96C-0D38-44B2-AEFF-3A5F121DE9E6}" dt="2022-10-13T17:16:07.875" v="147" actId="26606"/>
          <ac:spMkLst>
            <pc:docMk/>
            <pc:sldMk cId="758915687" sldId="256"/>
            <ac:spMk id="45" creationId="{D665D759-2DF8-4D47-8386-4BA28901A79D}"/>
          </ac:spMkLst>
        </pc:spChg>
        <pc:spChg chg="add">
          <ac:chgData name="Elissa Buckles" userId="e60b1ede-a1c2-4705-9ab9-70e53640b96a" providerId="ADAL" clId="{06E6F96C-0D38-44B2-AEFF-3A5F121DE9E6}" dt="2022-10-13T17:29:30.833" v="241" actId="26606"/>
          <ac:spMkLst>
            <pc:docMk/>
            <pc:sldMk cId="758915687" sldId="256"/>
            <ac:spMk id="46" creationId="{2F7FBDA2-CA1E-4D12-868A-9193C9AA7B9D}"/>
          </ac:spMkLst>
        </pc:spChg>
        <pc:spChg chg="add del">
          <ac:chgData name="Elissa Buckles" userId="e60b1ede-a1c2-4705-9ab9-70e53640b96a" providerId="ADAL" clId="{06E6F96C-0D38-44B2-AEFF-3A5F121DE9E6}" dt="2022-10-13T17:16:16.093" v="149" actId="26606"/>
          <ac:spMkLst>
            <pc:docMk/>
            <pc:sldMk cId="758915687" sldId="256"/>
            <ac:spMk id="48" creationId="{0549372C-0458-4141-B7F6-01A81E2A7F57}"/>
          </ac:spMkLst>
        </pc:spChg>
        <pc:grpChg chg="add del">
          <ac:chgData name="Elissa Buckles" userId="e60b1ede-a1c2-4705-9ab9-70e53640b96a" providerId="ADAL" clId="{06E6F96C-0D38-44B2-AEFF-3A5F121DE9E6}" dt="2022-10-13T17:16:07.875" v="147" actId="26606"/>
          <ac:grpSpMkLst>
            <pc:docMk/>
            <pc:sldMk cId="758915687" sldId="256"/>
            <ac:grpSpMk id="9" creationId="{24413201-85BF-4680-A7D4-10CDBD03569C}"/>
          </ac:grpSpMkLst>
        </pc:grpChg>
        <pc:grpChg chg="add del">
          <ac:chgData name="Elissa Buckles" userId="e60b1ede-a1c2-4705-9ab9-70e53640b96a" providerId="ADAL" clId="{06E6F96C-0D38-44B2-AEFF-3A5F121DE9E6}" dt="2022-10-13T17:15:24.095" v="143" actId="26606"/>
          <ac:grpSpMkLst>
            <pc:docMk/>
            <pc:sldMk cId="758915687" sldId="256"/>
            <ac:grpSpMk id="18" creationId="{3AF6A671-C637-4547-85F4-51B6D1881399}"/>
          </ac:grpSpMkLst>
        </pc:grpChg>
        <pc:grpChg chg="add del">
          <ac:chgData name="Elissa Buckles" userId="e60b1ede-a1c2-4705-9ab9-70e53640b96a" providerId="ADAL" clId="{06E6F96C-0D38-44B2-AEFF-3A5F121DE9E6}" dt="2022-10-13T17:29:08.665" v="232" actId="26606"/>
          <ac:grpSpMkLst>
            <pc:docMk/>
            <pc:sldMk cId="758915687" sldId="256"/>
            <ac:grpSpMk id="19" creationId="{C3E10249-5CE7-46B7-BF63-CADFE9DC1936}"/>
          </ac:grpSpMkLst>
        </pc:grpChg>
        <pc:grpChg chg="add del">
          <ac:chgData name="Elissa Buckles" userId="e60b1ede-a1c2-4705-9ab9-70e53640b96a" providerId="ADAL" clId="{06E6F96C-0D38-44B2-AEFF-3A5F121DE9E6}" dt="2022-10-13T17:29:30.828" v="240" actId="26606"/>
          <ac:grpSpMkLst>
            <pc:docMk/>
            <pc:sldMk cId="758915687" sldId="256"/>
            <ac:grpSpMk id="38" creationId="{A4274C20-A98B-4AC3-B16A-B7F41CB582DC}"/>
          </ac:grpSpMkLst>
        </pc:grpChg>
        <pc:grpChg chg="add">
          <ac:chgData name="Elissa Buckles" userId="e60b1ede-a1c2-4705-9ab9-70e53640b96a" providerId="ADAL" clId="{06E6F96C-0D38-44B2-AEFF-3A5F121DE9E6}" dt="2022-10-13T17:29:30.833" v="241" actId="26606"/>
          <ac:grpSpMkLst>
            <pc:docMk/>
            <pc:sldMk cId="758915687" sldId="256"/>
            <ac:grpSpMk id="47" creationId="{C3E10249-5CE7-46B7-BF63-CADFE9DC1936}"/>
          </ac:grpSpMkLst>
        </pc:grpChg>
        <pc:picChg chg="add mod ord">
          <ac:chgData name="Elissa Buckles" userId="e60b1ede-a1c2-4705-9ab9-70e53640b96a" providerId="ADAL" clId="{06E6F96C-0D38-44B2-AEFF-3A5F121DE9E6}" dt="2022-10-13T17:29:30.833" v="241" actId="26606"/>
          <ac:picMkLst>
            <pc:docMk/>
            <pc:sldMk cId="758915687" sldId="256"/>
            <ac:picMk id="5" creationId="{B829B444-E113-971D-0505-341621A57CA3}"/>
          </ac:picMkLst>
        </pc:picChg>
        <pc:cxnChg chg="add del">
          <ac:chgData name="Elissa Buckles" userId="e60b1ede-a1c2-4705-9ab9-70e53640b96a" providerId="ADAL" clId="{06E6F96C-0D38-44B2-AEFF-3A5F121DE9E6}" dt="2022-10-13T17:15:12.602" v="139" actId="26606"/>
          <ac:cxnSpMkLst>
            <pc:docMk/>
            <pc:sldMk cId="758915687" sldId="256"/>
            <ac:cxnSpMk id="12" creationId="{DC0E1208-0B30-4396-AE7C-AEBFFAEE66DB}"/>
          </ac:cxnSpMkLst>
        </pc:cxnChg>
        <pc:cxnChg chg="add del">
          <ac:chgData name="Elissa Buckles" userId="e60b1ede-a1c2-4705-9ab9-70e53640b96a" providerId="ADAL" clId="{06E6F96C-0D38-44B2-AEFF-3A5F121DE9E6}" dt="2022-10-13T17:16:07.875" v="147" actId="26606"/>
          <ac:cxnSpMkLst>
            <pc:docMk/>
            <pc:sldMk cId="758915687" sldId="256"/>
            <ac:cxnSpMk id="41" creationId="{90CA228F-98DF-49C4-9649-32D7199CC7AB}"/>
          </ac:cxnSpMkLst>
        </pc:cxnChg>
      </pc:sldChg>
      <pc:sldChg chg="addSp delSp modSp mod setBg setClrOvrMap">
        <pc:chgData name="Elissa Buckles" userId="e60b1ede-a1c2-4705-9ab9-70e53640b96a" providerId="ADAL" clId="{06E6F96C-0D38-44B2-AEFF-3A5F121DE9E6}" dt="2022-10-13T18:37:58.868" v="408" actId="26606"/>
        <pc:sldMkLst>
          <pc:docMk/>
          <pc:sldMk cId="1983545926" sldId="257"/>
        </pc:sldMkLst>
        <pc:spChg chg="mod ord">
          <ac:chgData name="Elissa Buckles" userId="e60b1ede-a1c2-4705-9ab9-70e53640b96a" providerId="ADAL" clId="{06E6F96C-0D38-44B2-AEFF-3A5F121DE9E6}" dt="2022-10-13T18:37:58.868" v="408" actId="26606"/>
          <ac:spMkLst>
            <pc:docMk/>
            <pc:sldMk cId="1983545926" sldId="257"/>
            <ac:spMk id="2" creationId="{58354775-6C41-CBA3-3CD0-8B9AC155CD22}"/>
          </ac:spMkLst>
        </pc:spChg>
        <pc:spChg chg="mod ord">
          <ac:chgData name="Elissa Buckles" userId="e60b1ede-a1c2-4705-9ab9-70e53640b96a" providerId="ADAL" clId="{06E6F96C-0D38-44B2-AEFF-3A5F121DE9E6}" dt="2022-10-13T18:37:58.868" v="408" actId="26606"/>
          <ac:spMkLst>
            <pc:docMk/>
            <pc:sldMk cId="1983545926" sldId="257"/>
            <ac:spMk id="3" creationId="{47E1C553-46B1-C308-80BB-0BE76AE04E5F}"/>
          </ac:spMkLst>
        </pc:spChg>
        <pc:spChg chg="add del">
          <ac:chgData name="Elissa Buckles" userId="e60b1ede-a1c2-4705-9ab9-70e53640b96a" providerId="ADAL" clId="{06E6F96C-0D38-44B2-AEFF-3A5F121DE9E6}" dt="2022-10-13T18:21:47.402" v="308" actId="26606"/>
          <ac:spMkLst>
            <pc:docMk/>
            <pc:sldMk cId="1983545926" sldId="257"/>
            <ac:spMk id="10" creationId="{E9209EA6-FB9C-4E80-9B63-3BC4C06283E7}"/>
          </ac:spMkLst>
        </pc:spChg>
        <pc:spChg chg="add del">
          <ac:chgData name="Elissa Buckles" userId="e60b1ede-a1c2-4705-9ab9-70e53640b96a" providerId="ADAL" clId="{06E6F96C-0D38-44B2-AEFF-3A5F121DE9E6}" dt="2022-10-13T18:21:47.402" v="308" actId="26606"/>
          <ac:spMkLst>
            <pc:docMk/>
            <pc:sldMk cId="1983545926" sldId="257"/>
            <ac:spMk id="12" creationId="{87D98868-D6DC-40C4-A67A-26D3EF9B9D00}"/>
          </ac:spMkLst>
        </pc:spChg>
        <pc:spChg chg="add del">
          <ac:chgData name="Elissa Buckles" userId="e60b1ede-a1c2-4705-9ab9-70e53640b96a" providerId="ADAL" clId="{06E6F96C-0D38-44B2-AEFF-3A5F121DE9E6}" dt="2022-10-13T18:21:49.089" v="310" actId="26606"/>
          <ac:spMkLst>
            <pc:docMk/>
            <pc:sldMk cId="1983545926" sldId="257"/>
            <ac:spMk id="19" creationId="{90137588-E70B-486E-AFA8-21B0111C4698}"/>
          </ac:spMkLst>
        </pc:spChg>
        <pc:spChg chg="add del">
          <ac:chgData name="Elissa Buckles" userId="e60b1ede-a1c2-4705-9ab9-70e53640b96a" providerId="ADAL" clId="{06E6F96C-0D38-44B2-AEFF-3A5F121DE9E6}" dt="2022-10-13T18:22:45.158" v="319" actId="26606"/>
          <ac:spMkLst>
            <pc:docMk/>
            <pc:sldMk cId="1983545926" sldId="257"/>
            <ac:spMk id="21" creationId="{5F9644DA-21E4-4D4B-B872-F14551490E4B}"/>
          </ac:spMkLst>
        </pc:spChg>
        <pc:spChg chg="add del">
          <ac:chgData name="Elissa Buckles" userId="e60b1ede-a1c2-4705-9ab9-70e53640b96a" providerId="ADAL" clId="{06E6F96C-0D38-44B2-AEFF-3A5F121DE9E6}" dt="2022-10-13T18:22:45.155" v="318" actId="26606"/>
          <ac:spMkLst>
            <pc:docMk/>
            <pc:sldMk cId="1983545926" sldId="257"/>
            <ac:spMk id="26" creationId="{E9209EA6-FB9C-4E80-9B63-3BC4C06283E7}"/>
          </ac:spMkLst>
        </pc:spChg>
        <pc:spChg chg="add del">
          <ac:chgData name="Elissa Buckles" userId="e60b1ede-a1c2-4705-9ab9-70e53640b96a" providerId="ADAL" clId="{06E6F96C-0D38-44B2-AEFF-3A5F121DE9E6}" dt="2022-10-13T18:22:45.155" v="318" actId="26606"/>
          <ac:spMkLst>
            <pc:docMk/>
            <pc:sldMk cId="1983545926" sldId="257"/>
            <ac:spMk id="28" creationId="{87D98868-D6DC-40C4-A67A-26D3EF9B9D00}"/>
          </ac:spMkLst>
        </pc:spChg>
        <pc:spChg chg="add del">
          <ac:chgData name="Elissa Buckles" userId="e60b1ede-a1c2-4705-9ab9-70e53640b96a" providerId="ADAL" clId="{06E6F96C-0D38-44B2-AEFF-3A5F121DE9E6}" dt="2022-10-13T18:24:42.365" v="321" actId="26606"/>
          <ac:spMkLst>
            <pc:docMk/>
            <pc:sldMk cId="1983545926" sldId="257"/>
            <ac:spMk id="35" creationId="{90137588-E70B-486E-AFA8-21B0111C4698}"/>
          </ac:spMkLst>
        </pc:spChg>
        <pc:spChg chg="add del">
          <ac:chgData name="Elissa Buckles" userId="e60b1ede-a1c2-4705-9ab9-70e53640b96a" providerId="ADAL" clId="{06E6F96C-0D38-44B2-AEFF-3A5F121DE9E6}" dt="2022-10-13T18:26:24.997" v="347" actId="26606"/>
          <ac:spMkLst>
            <pc:docMk/>
            <pc:sldMk cId="1983545926" sldId="257"/>
            <ac:spMk id="40" creationId="{206E80FF-5363-4EBB-97FF-C84D9EA35782}"/>
          </ac:spMkLst>
        </pc:spChg>
        <pc:spChg chg="add del">
          <ac:chgData name="Elissa Buckles" userId="e60b1ede-a1c2-4705-9ab9-70e53640b96a" providerId="ADAL" clId="{06E6F96C-0D38-44B2-AEFF-3A5F121DE9E6}" dt="2022-10-13T18:26:24.997" v="347" actId="26606"/>
          <ac:spMkLst>
            <pc:docMk/>
            <pc:sldMk cId="1983545926" sldId="257"/>
            <ac:spMk id="42" creationId="{7619E46E-5263-4C6C-A732-9633475D9010}"/>
          </ac:spMkLst>
        </pc:spChg>
        <pc:spChg chg="add del">
          <ac:chgData name="Elissa Buckles" userId="e60b1ede-a1c2-4705-9ab9-70e53640b96a" providerId="ADAL" clId="{06E6F96C-0D38-44B2-AEFF-3A5F121DE9E6}" dt="2022-10-13T18:26:24.997" v="347" actId="26606"/>
          <ac:spMkLst>
            <pc:docMk/>
            <pc:sldMk cId="1983545926" sldId="257"/>
            <ac:spMk id="44" creationId="{3F3E0626-6A9F-400F-9C6C-BDED169129EA}"/>
          </ac:spMkLst>
        </pc:spChg>
        <pc:spChg chg="add del">
          <ac:chgData name="Elissa Buckles" userId="e60b1ede-a1c2-4705-9ab9-70e53640b96a" providerId="ADAL" clId="{06E6F96C-0D38-44B2-AEFF-3A5F121DE9E6}" dt="2022-10-13T18:26:24.997" v="347" actId="26606"/>
          <ac:spMkLst>
            <pc:docMk/>
            <pc:sldMk cId="1983545926" sldId="257"/>
            <ac:spMk id="46" creationId="{6947DC32-8EA1-434F-BB8A-E6CDA90BC168}"/>
          </ac:spMkLst>
        </pc:spChg>
        <pc:spChg chg="add del">
          <ac:chgData name="Elissa Buckles" userId="e60b1ede-a1c2-4705-9ab9-70e53640b96a" providerId="ADAL" clId="{06E6F96C-0D38-44B2-AEFF-3A5F121DE9E6}" dt="2022-10-13T18:26:24.997" v="347" actId="26606"/>
          <ac:spMkLst>
            <pc:docMk/>
            <pc:sldMk cId="1983545926" sldId="257"/>
            <ac:spMk id="48" creationId="{3012DDC2-F706-47ED-B95F-79213E2D0A00}"/>
          </ac:spMkLst>
        </pc:spChg>
        <pc:spChg chg="add del">
          <ac:chgData name="Elissa Buckles" userId="e60b1ede-a1c2-4705-9ab9-70e53640b96a" providerId="ADAL" clId="{06E6F96C-0D38-44B2-AEFF-3A5F121DE9E6}" dt="2022-10-13T18:26:24.997" v="347" actId="26606"/>
          <ac:spMkLst>
            <pc:docMk/>
            <pc:sldMk cId="1983545926" sldId="257"/>
            <ac:spMk id="50" creationId="{CFAE0A1E-0F18-4974-802F-0E6AE1F5584C}"/>
          </ac:spMkLst>
        </pc:spChg>
        <pc:spChg chg="add del">
          <ac:chgData name="Elissa Buckles" userId="e60b1ede-a1c2-4705-9ab9-70e53640b96a" providerId="ADAL" clId="{06E6F96C-0D38-44B2-AEFF-3A5F121DE9E6}" dt="2022-10-13T18:26:24.997" v="347" actId="26606"/>
          <ac:spMkLst>
            <pc:docMk/>
            <pc:sldMk cId="1983545926" sldId="257"/>
            <ac:spMk id="52" creationId="{3372E1CD-CBE8-4674-A9FE-54B4AC851D61}"/>
          </ac:spMkLst>
        </pc:spChg>
        <pc:spChg chg="add del">
          <ac:chgData name="Elissa Buckles" userId="e60b1ede-a1c2-4705-9ab9-70e53640b96a" providerId="ADAL" clId="{06E6F96C-0D38-44B2-AEFF-3A5F121DE9E6}" dt="2022-10-13T18:25:59.739" v="342" actId="26606"/>
          <ac:spMkLst>
            <pc:docMk/>
            <pc:sldMk cId="1983545926" sldId="257"/>
            <ac:spMk id="54" creationId="{B8DD2392-397B-48BF-BEFA-EA1FB881CA85}"/>
          </ac:spMkLst>
        </pc:spChg>
        <pc:spChg chg="add del">
          <ac:chgData name="Elissa Buckles" userId="e60b1ede-a1c2-4705-9ab9-70e53640b96a" providerId="ADAL" clId="{06E6F96C-0D38-44B2-AEFF-3A5F121DE9E6}" dt="2022-10-13T18:26:08.972" v="344" actId="26606"/>
          <ac:spMkLst>
            <pc:docMk/>
            <pc:sldMk cId="1983545926" sldId="257"/>
            <ac:spMk id="56" creationId="{879A26B8-6C4E-452B-ADD3-ED324A7AB7E8}"/>
          </ac:spMkLst>
        </pc:spChg>
        <pc:spChg chg="add del">
          <ac:chgData name="Elissa Buckles" userId="e60b1ede-a1c2-4705-9ab9-70e53640b96a" providerId="ADAL" clId="{06E6F96C-0D38-44B2-AEFF-3A5F121DE9E6}" dt="2022-10-13T18:24:52.248" v="324" actId="26606"/>
          <ac:spMkLst>
            <pc:docMk/>
            <pc:sldMk cId="1983545926" sldId="257"/>
            <ac:spMk id="57" creationId="{FF48D04A-B18A-4669-86FA-1F7C104C46B5}"/>
          </ac:spMkLst>
        </pc:spChg>
        <pc:spChg chg="add del">
          <ac:chgData name="Elissa Buckles" userId="e60b1ede-a1c2-4705-9ab9-70e53640b96a" providerId="ADAL" clId="{06E6F96C-0D38-44B2-AEFF-3A5F121DE9E6}" dt="2022-10-13T18:26:08.972" v="344" actId="26606"/>
          <ac:spMkLst>
            <pc:docMk/>
            <pc:sldMk cId="1983545926" sldId="257"/>
            <ac:spMk id="58" creationId="{9B4167E1-E2B0-4192-8DA2-6967DDFF87A5}"/>
          </ac:spMkLst>
        </pc:spChg>
        <pc:spChg chg="add del">
          <ac:chgData name="Elissa Buckles" userId="e60b1ede-a1c2-4705-9ab9-70e53640b96a" providerId="ADAL" clId="{06E6F96C-0D38-44B2-AEFF-3A5F121DE9E6}" dt="2022-10-13T18:25:00.544" v="326" actId="26606"/>
          <ac:spMkLst>
            <pc:docMk/>
            <pc:sldMk cId="1983545926" sldId="257"/>
            <ac:spMk id="59" creationId="{9E661D03-4DD4-45E7-A047-ED722E826D59}"/>
          </ac:spMkLst>
        </pc:spChg>
        <pc:spChg chg="add del">
          <ac:chgData name="Elissa Buckles" userId="e60b1ede-a1c2-4705-9ab9-70e53640b96a" providerId="ADAL" clId="{06E6F96C-0D38-44B2-AEFF-3A5F121DE9E6}" dt="2022-10-13T18:26:08.972" v="344" actId="26606"/>
          <ac:spMkLst>
            <pc:docMk/>
            <pc:sldMk cId="1983545926" sldId="257"/>
            <ac:spMk id="60" creationId="{0817EB59-13B3-43DA-9B91-A7CC174A6069}"/>
          </ac:spMkLst>
        </pc:spChg>
        <pc:spChg chg="add del">
          <ac:chgData name="Elissa Buckles" userId="e60b1ede-a1c2-4705-9ab9-70e53640b96a" providerId="ADAL" clId="{06E6F96C-0D38-44B2-AEFF-3A5F121DE9E6}" dt="2022-10-13T18:26:08.972" v="344" actId="26606"/>
          <ac:spMkLst>
            <pc:docMk/>
            <pc:sldMk cId="1983545926" sldId="257"/>
            <ac:spMk id="61" creationId="{D03E4FEE-2E6A-44AB-B6BA-C1AD0CD6D93B}"/>
          </ac:spMkLst>
        </pc:spChg>
        <pc:spChg chg="add del">
          <ac:chgData name="Elissa Buckles" userId="e60b1ede-a1c2-4705-9ab9-70e53640b96a" providerId="ADAL" clId="{06E6F96C-0D38-44B2-AEFF-3A5F121DE9E6}" dt="2022-10-13T18:25:02.524" v="328" actId="26606"/>
          <ac:spMkLst>
            <pc:docMk/>
            <pc:sldMk cId="1983545926" sldId="257"/>
            <ac:spMk id="62" creationId="{1A8AF9B1-7D64-4564-969F-CB2B27ED9EC7}"/>
          </ac:spMkLst>
        </pc:spChg>
        <pc:spChg chg="add del">
          <ac:chgData name="Elissa Buckles" userId="e60b1ede-a1c2-4705-9ab9-70e53640b96a" providerId="ADAL" clId="{06E6F96C-0D38-44B2-AEFF-3A5F121DE9E6}" dt="2022-10-13T18:26:24.992" v="346" actId="26606"/>
          <ac:spMkLst>
            <pc:docMk/>
            <pc:sldMk cId="1983545926" sldId="257"/>
            <ac:spMk id="64" creationId="{3CED7894-4F62-4A6C-8DB5-DB5BE08E9C03}"/>
          </ac:spMkLst>
        </pc:spChg>
        <pc:spChg chg="add del">
          <ac:chgData name="Elissa Buckles" userId="e60b1ede-a1c2-4705-9ab9-70e53640b96a" providerId="ADAL" clId="{06E6F96C-0D38-44B2-AEFF-3A5F121DE9E6}" dt="2022-10-13T18:25:04.401" v="330" actId="26606"/>
          <ac:spMkLst>
            <pc:docMk/>
            <pc:sldMk cId="1983545926" sldId="257"/>
            <ac:spMk id="65" creationId="{014310F2-3261-4221-8BE1-03BD4833D52E}"/>
          </ac:spMkLst>
        </pc:spChg>
        <pc:spChg chg="add del">
          <ac:chgData name="Elissa Buckles" userId="e60b1ede-a1c2-4705-9ab9-70e53640b96a" providerId="ADAL" clId="{06E6F96C-0D38-44B2-AEFF-3A5F121DE9E6}" dt="2022-10-13T18:26:24.992" v="346" actId="26606"/>
          <ac:spMkLst>
            <pc:docMk/>
            <pc:sldMk cId="1983545926" sldId="257"/>
            <ac:spMk id="67" creationId="{E536F3B4-50F6-4C52-8F76-4EB1214719DC}"/>
          </ac:spMkLst>
        </pc:spChg>
        <pc:spChg chg="add del">
          <ac:chgData name="Elissa Buckles" userId="e60b1ede-a1c2-4705-9ab9-70e53640b96a" providerId="ADAL" clId="{06E6F96C-0D38-44B2-AEFF-3A5F121DE9E6}" dt="2022-10-13T18:25:08.536" v="332" actId="26606"/>
          <ac:spMkLst>
            <pc:docMk/>
            <pc:sldMk cId="1983545926" sldId="257"/>
            <ac:spMk id="69" creationId="{FF48D04A-B18A-4669-86FA-1F7C104C46B5}"/>
          </ac:spMkLst>
        </pc:spChg>
        <pc:spChg chg="add del">
          <ac:chgData name="Elissa Buckles" userId="e60b1ede-a1c2-4705-9ab9-70e53640b96a" providerId="ADAL" clId="{06E6F96C-0D38-44B2-AEFF-3A5F121DE9E6}" dt="2022-10-13T18:37:58.868" v="408" actId="26606"/>
          <ac:spMkLst>
            <pc:docMk/>
            <pc:sldMk cId="1983545926" sldId="257"/>
            <ac:spMk id="70" creationId="{3CED7894-4F62-4A6C-8DB5-DB5BE08E9C03}"/>
          </ac:spMkLst>
        </pc:spChg>
        <pc:spChg chg="add del">
          <ac:chgData name="Elissa Buckles" userId="e60b1ede-a1c2-4705-9ab9-70e53640b96a" providerId="ADAL" clId="{06E6F96C-0D38-44B2-AEFF-3A5F121DE9E6}" dt="2022-10-13T18:25:14.404" v="334" actId="26606"/>
          <ac:spMkLst>
            <pc:docMk/>
            <pc:sldMk cId="1983545926" sldId="257"/>
            <ac:spMk id="71" creationId="{B8DD2392-397B-48BF-BEFA-EA1FB881CA85}"/>
          </ac:spMkLst>
        </pc:spChg>
        <pc:spChg chg="add del">
          <ac:chgData name="Elissa Buckles" userId="e60b1ede-a1c2-4705-9ab9-70e53640b96a" providerId="ADAL" clId="{06E6F96C-0D38-44B2-AEFF-3A5F121DE9E6}" dt="2022-10-13T18:37:58.868" v="408" actId="26606"/>
          <ac:spMkLst>
            <pc:docMk/>
            <pc:sldMk cId="1983545926" sldId="257"/>
            <ac:spMk id="72" creationId="{E536F3B4-50F6-4C52-8F76-4EB1214719DC}"/>
          </ac:spMkLst>
        </pc:spChg>
        <pc:spChg chg="add del">
          <ac:chgData name="Elissa Buckles" userId="e60b1ede-a1c2-4705-9ab9-70e53640b96a" providerId="ADAL" clId="{06E6F96C-0D38-44B2-AEFF-3A5F121DE9E6}" dt="2022-10-13T18:25:17.092" v="336" actId="26606"/>
          <ac:spMkLst>
            <pc:docMk/>
            <pc:sldMk cId="1983545926" sldId="257"/>
            <ac:spMk id="73" creationId="{9E661D03-4DD4-45E7-A047-ED722E826D59}"/>
          </ac:spMkLst>
        </pc:spChg>
        <pc:spChg chg="add del">
          <ac:chgData name="Elissa Buckles" userId="e60b1ede-a1c2-4705-9ab9-70e53640b96a" providerId="ADAL" clId="{06E6F96C-0D38-44B2-AEFF-3A5F121DE9E6}" dt="2022-10-13T18:37:58.868" v="408" actId="26606"/>
          <ac:spMkLst>
            <pc:docMk/>
            <pc:sldMk cId="1983545926" sldId="257"/>
            <ac:spMk id="74" creationId="{EA97CA5D-BCDD-4F61-B77F-34068368BF47}"/>
          </ac:spMkLst>
        </pc:spChg>
        <pc:spChg chg="add del">
          <ac:chgData name="Elissa Buckles" userId="e60b1ede-a1c2-4705-9ab9-70e53640b96a" providerId="ADAL" clId="{06E6F96C-0D38-44B2-AEFF-3A5F121DE9E6}" dt="2022-10-13T18:25:24.392" v="338" actId="26606"/>
          <ac:spMkLst>
            <pc:docMk/>
            <pc:sldMk cId="1983545926" sldId="257"/>
            <ac:spMk id="75" creationId="{B8DD2392-397B-48BF-BEFA-EA1FB881CA85}"/>
          </ac:spMkLst>
        </pc:spChg>
        <pc:spChg chg="add del">
          <ac:chgData name="Elissa Buckles" userId="e60b1ede-a1c2-4705-9ab9-70e53640b96a" providerId="ADAL" clId="{06E6F96C-0D38-44B2-AEFF-3A5F121DE9E6}" dt="2022-10-13T18:25:29.228" v="340" actId="26606"/>
          <ac:spMkLst>
            <pc:docMk/>
            <pc:sldMk cId="1983545926" sldId="257"/>
            <ac:spMk id="77" creationId="{36B822CC-7DA9-4417-AA94-64CEB676F0B8}"/>
          </ac:spMkLst>
        </pc:spChg>
        <pc:spChg chg="add del">
          <ac:chgData name="Elissa Buckles" userId="e60b1ede-a1c2-4705-9ab9-70e53640b96a" providerId="ADAL" clId="{06E6F96C-0D38-44B2-AEFF-3A5F121DE9E6}" dt="2022-10-13T18:25:29.228" v="340" actId="26606"/>
          <ac:spMkLst>
            <pc:docMk/>
            <pc:sldMk cId="1983545926" sldId="257"/>
            <ac:spMk id="78" creationId="{AFA01E88-71CC-4FF3-9E81-51E0C32B45E4}"/>
          </ac:spMkLst>
        </pc:spChg>
        <pc:spChg chg="add del">
          <ac:chgData name="Elissa Buckles" userId="e60b1ede-a1c2-4705-9ab9-70e53640b96a" providerId="ADAL" clId="{06E6F96C-0D38-44B2-AEFF-3A5F121DE9E6}" dt="2022-10-13T18:37:58.868" v="408" actId="26606"/>
          <ac:spMkLst>
            <pc:docMk/>
            <pc:sldMk cId="1983545926" sldId="257"/>
            <ac:spMk id="79" creationId="{BB80117C-7F39-43C5-86D0-1B3E99AB5E86}"/>
          </ac:spMkLst>
        </pc:spChg>
        <pc:grpChg chg="add del">
          <ac:chgData name="Elissa Buckles" userId="e60b1ede-a1c2-4705-9ab9-70e53640b96a" providerId="ADAL" clId="{06E6F96C-0D38-44B2-AEFF-3A5F121DE9E6}" dt="2022-10-13T18:21:47.402" v="308" actId="26606"/>
          <ac:grpSpMkLst>
            <pc:docMk/>
            <pc:sldMk cId="1983545926" sldId="257"/>
            <ac:grpSpMk id="14" creationId="{DD45597E-AF81-4397-A735-3DE1D96E8218}"/>
          </ac:grpSpMkLst>
        </pc:grpChg>
        <pc:grpChg chg="add del">
          <ac:chgData name="Elissa Buckles" userId="e60b1ede-a1c2-4705-9ab9-70e53640b96a" providerId="ADAL" clId="{06E6F96C-0D38-44B2-AEFF-3A5F121DE9E6}" dt="2022-10-13T18:22:45.155" v="318" actId="26606"/>
          <ac:grpSpMkLst>
            <pc:docMk/>
            <pc:sldMk cId="1983545926" sldId="257"/>
            <ac:grpSpMk id="30" creationId="{DD45597E-AF81-4397-A735-3DE1D96E8218}"/>
          </ac:grpSpMkLst>
        </pc:grpChg>
        <pc:grpChg chg="add del">
          <ac:chgData name="Elissa Buckles" userId="e60b1ede-a1c2-4705-9ab9-70e53640b96a" providerId="ADAL" clId="{06E6F96C-0D38-44B2-AEFF-3A5F121DE9E6}" dt="2022-10-13T18:25:02.524" v="328" actId="26606"/>
          <ac:grpSpMkLst>
            <pc:docMk/>
            <pc:sldMk cId="1983545926" sldId="257"/>
            <ac:grpSpMk id="63" creationId="{8D854759-2D3E-4B54-A780-D84D49E80FE3}"/>
          </ac:grpSpMkLst>
        </pc:grpChg>
        <pc:grpChg chg="add del">
          <ac:chgData name="Elissa Buckles" userId="e60b1ede-a1c2-4705-9ab9-70e53640b96a" providerId="ADAL" clId="{06E6F96C-0D38-44B2-AEFF-3A5F121DE9E6}" dt="2022-10-13T18:25:04.401" v="330" actId="26606"/>
          <ac:grpSpMkLst>
            <pc:docMk/>
            <pc:sldMk cId="1983545926" sldId="257"/>
            <ac:grpSpMk id="66" creationId="{8A11065F-8617-40E7-AC2B-F98E48C99FA0}"/>
          </ac:grpSpMkLst>
        </pc:grpChg>
        <pc:grpChg chg="add del">
          <ac:chgData name="Elissa Buckles" userId="e60b1ede-a1c2-4705-9ab9-70e53640b96a" providerId="ADAL" clId="{06E6F96C-0D38-44B2-AEFF-3A5F121DE9E6}" dt="2022-10-13T18:37:58.868" v="408" actId="26606"/>
          <ac:grpSpMkLst>
            <pc:docMk/>
            <pc:sldMk cId="1983545926" sldId="257"/>
            <ac:grpSpMk id="81" creationId="{22A9BB93-2DF4-4EFD-94C3-A0CC895CDE64}"/>
          </ac:grpSpMkLst>
        </pc:grpChg>
        <pc:picChg chg="add del mod modCrop">
          <ac:chgData name="Elissa Buckles" userId="e60b1ede-a1c2-4705-9ab9-70e53640b96a" providerId="ADAL" clId="{06E6F96C-0D38-44B2-AEFF-3A5F121DE9E6}" dt="2022-10-13T18:24:47.218" v="322" actId="478"/>
          <ac:picMkLst>
            <pc:docMk/>
            <pc:sldMk cId="1983545926" sldId="257"/>
            <ac:picMk id="5" creationId="{ED80BE7A-25D3-ADAE-EDA5-04EC5E6D4559}"/>
          </ac:picMkLst>
        </pc:picChg>
        <pc:picChg chg="add mod ord">
          <ac:chgData name="Elissa Buckles" userId="e60b1ede-a1c2-4705-9ab9-70e53640b96a" providerId="ADAL" clId="{06E6F96C-0D38-44B2-AEFF-3A5F121DE9E6}" dt="2022-10-13T18:37:58.868" v="408" actId="26606"/>
          <ac:picMkLst>
            <pc:docMk/>
            <pc:sldMk cId="1983545926" sldId="257"/>
            <ac:picMk id="7" creationId="{96185DC5-6074-091E-8994-400B23F94B18}"/>
          </ac:picMkLst>
        </pc:picChg>
      </pc:sldChg>
      <pc:sldChg chg="addSp delSp modSp mod setBg setClrOvrMap delDesignElem">
        <pc:chgData name="Elissa Buckles" userId="e60b1ede-a1c2-4705-9ab9-70e53640b96a" providerId="ADAL" clId="{06E6F96C-0D38-44B2-AEFF-3A5F121DE9E6}" dt="2022-10-13T17:28:15.229" v="227" actId="26606"/>
        <pc:sldMkLst>
          <pc:docMk/>
          <pc:sldMk cId="2585960938" sldId="258"/>
        </pc:sldMkLst>
        <pc:spChg chg="mod">
          <ac:chgData name="Elissa Buckles" userId="e60b1ede-a1c2-4705-9ab9-70e53640b96a" providerId="ADAL" clId="{06E6F96C-0D38-44B2-AEFF-3A5F121DE9E6}" dt="2022-10-13T17:28:15.229" v="227" actId="26606"/>
          <ac:spMkLst>
            <pc:docMk/>
            <pc:sldMk cId="2585960938" sldId="258"/>
            <ac:spMk id="2" creationId="{FC6A294D-F952-9E3A-8AE8-4BB58B7EAF06}"/>
          </ac:spMkLst>
        </pc:spChg>
        <pc:spChg chg="mod">
          <ac:chgData name="Elissa Buckles" userId="e60b1ede-a1c2-4705-9ab9-70e53640b96a" providerId="ADAL" clId="{06E6F96C-0D38-44B2-AEFF-3A5F121DE9E6}" dt="2022-10-13T17:28:15.229" v="227" actId="26606"/>
          <ac:spMkLst>
            <pc:docMk/>
            <pc:sldMk cId="2585960938" sldId="258"/>
            <ac:spMk id="6" creationId="{59A22DDB-EB5C-3CCE-0394-42FEC1C49582}"/>
          </ac:spMkLst>
        </pc:spChg>
        <pc:spChg chg="add del">
          <ac:chgData name="Elissa Buckles" userId="e60b1ede-a1c2-4705-9ab9-70e53640b96a" providerId="ADAL" clId="{06E6F96C-0D38-44B2-AEFF-3A5F121DE9E6}" dt="2022-10-13T17:28:08.648" v="224" actId="26606"/>
          <ac:spMkLst>
            <pc:docMk/>
            <pc:sldMk cId="2585960938" sldId="258"/>
            <ac:spMk id="8" creationId="{879A26B8-6C4E-452B-ADD3-ED324A7AB7E8}"/>
          </ac:spMkLst>
        </pc:spChg>
        <pc:spChg chg="add del">
          <ac:chgData name="Elissa Buckles" userId="e60b1ede-a1c2-4705-9ab9-70e53640b96a" providerId="ADAL" clId="{06E6F96C-0D38-44B2-AEFF-3A5F121DE9E6}" dt="2022-10-13T17:28:08.648" v="224" actId="26606"/>
          <ac:spMkLst>
            <pc:docMk/>
            <pc:sldMk cId="2585960938" sldId="258"/>
            <ac:spMk id="9" creationId="{9B4167E1-E2B0-4192-8DA2-6967DDFF87A5}"/>
          </ac:spMkLst>
        </pc:spChg>
        <pc:spChg chg="add">
          <ac:chgData name="Elissa Buckles" userId="e60b1ede-a1c2-4705-9ab9-70e53640b96a" providerId="ADAL" clId="{06E6F96C-0D38-44B2-AEFF-3A5F121DE9E6}" dt="2022-10-13T17:28:15.229" v="227" actId="26606"/>
          <ac:spMkLst>
            <pc:docMk/>
            <pc:sldMk cId="2585960938" sldId="258"/>
            <ac:spMk id="10" creationId="{879A26B8-6C4E-452B-ADD3-ED324A7AB7E8}"/>
          </ac:spMkLst>
        </pc:spChg>
        <pc:spChg chg="add">
          <ac:chgData name="Elissa Buckles" userId="e60b1ede-a1c2-4705-9ab9-70e53640b96a" providerId="ADAL" clId="{06E6F96C-0D38-44B2-AEFF-3A5F121DE9E6}" dt="2022-10-13T17:28:15.229" v="227" actId="26606"/>
          <ac:spMkLst>
            <pc:docMk/>
            <pc:sldMk cId="2585960938" sldId="258"/>
            <ac:spMk id="12" creationId="{D03E4FEE-2E6A-44AB-B6BA-C1AD0CD6D93B}"/>
          </ac:spMkLst>
        </pc:spChg>
        <pc:spChg chg="add del">
          <ac:chgData name="Elissa Buckles" userId="e60b1ede-a1c2-4705-9ab9-70e53640b96a" providerId="ADAL" clId="{06E6F96C-0D38-44B2-AEFF-3A5F121DE9E6}" dt="2022-10-13T17:27:41.011" v="217"/>
          <ac:spMkLst>
            <pc:docMk/>
            <pc:sldMk cId="2585960938" sldId="258"/>
            <ac:spMk id="13" creationId="{2C46C4D6-C474-4E92-B52E-944C1118F7B6}"/>
          </ac:spMkLst>
        </pc:spChg>
        <pc:spChg chg="add del">
          <ac:chgData name="Elissa Buckles" userId="e60b1ede-a1c2-4705-9ab9-70e53640b96a" providerId="ADAL" clId="{06E6F96C-0D38-44B2-AEFF-3A5F121DE9E6}" dt="2022-10-13T17:27:41.011" v="217"/>
          <ac:spMkLst>
            <pc:docMk/>
            <pc:sldMk cId="2585960938" sldId="258"/>
            <ac:spMk id="14" creationId="{0E3596DD-156A-473E-9BB3-C6A29F7574E9}"/>
          </ac:spMkLst>
        </pc:spChg>
        <pc:spChg chg="add del">
          <ac:chgData name="Elissa Buckles" userId="e60b1ede-a1c2-4705-9ab9-70e53640b96a" providerId="ADAL" clId="{06E6F96C-0D38-44B2-AEFF-3A5F121DE9E6}" dt="2022-10-13T17:28:08.648" v="224" actId="26606"/>
          <ac:spMkLst>
            <pc:docMk/>
            <pc:sldMk cId="2585960938" sldId="258"/>
            <ac:spMk id="15" creationId="{D03E4FEE-2E6A-44AB-B6BA-C1AD0CD6D93B}"/>
          </ac:spMkLst>
        </pc:spChg>
        <pc:spChg chg="add">
          <ac:chgData name="Elissa Buckles" userId="e60b1ede-a1c2-4705-9ab9-70e53640b96a" providerId="ADAL" clId="{06E6F96C-0D38-44B2-AEFF-3A5F121DE9E6}" dt="2022-10-13T17:28:15.229" v="227" actId="26606"/>
          <ac:spMkLst>
            <pc:docMk/>
            <pc:sldMk cId="2585960938" sldId="258"/>
            <ac:spMk id="16" creationId="{0817EB59-13B3-43DA-9B91-A7CC174A6069}"/>
          </ac:spMkLst>
        </pc:spChg>
        <pc:spChg chg="add del">
          <ac:chgData name="Elissa Buckles" userId="e60b1ede-a1c2-4705-9ab9-70e53640b96a" providerId="ADAL" clId="{06E6F96C-0D38-44B2-AEFF-3A5F121DE9E6}" dt="2022-10-13T17:28:08.648" v="224" actId="26606"/>
          <ac:spMkLst>
            <pc:docMk/>
            <pc:sldMk cId="2585960938" sldId="258"/>
            <ac:spMk id="17" creationId="{0817EB59-13B3-43DA-9B91-A7CC174A6069}"/>
          </ac:spMkLst>
        </pc:spChg>
        <pc:spChg chg="add">
          <ac:chgData name="Elissa Buckles" userId="e60b1ede-a1c2-4705-9ab9-70e53640b96a" providerId="ADAL" clId="{06E6F96C-0D38-44B2-AEFF-3A5F121DE9E6}" dt="2022-10-13T17:28:15.229" v="227" actId="26606"/>
          <ac:spMkLst>
            <pc:docMk/>
            <pc:sldMk cId="2585960938" sldId="258"/>
            <ac:spMk id="18" creationId="{9B4167E1-E2B0-4192-8DA2-6967DDFF87A5}"/>
          </ac:spMkLst>
        </pc:spChg>
        <pc:picChg chg="mod ord">
          <ac:chgData name="Elissa Buckles" userId="e60b1ede-a1c2-4705-9ab9-70e53640b96a" providerId="ADAL" clId="{06E6F96C-0D38-44B2-AEFF-3A5F121DE9E6}" dt="2022-10-13T17:28:15.229" v="227" actId="26606"/>
          <ac:picMkLst>
            <pc:docMk/>
            <pc:sldMk cId="2585960938" sldId="258"/>
            <ac:picMk id="5" creationId="{1C9B7A33-2A71-360D-6B2A-2E106259AAC1}"/>
          </ac:picMkLst>
        </pc:picChg>
        <pc:cxnChg chg="add del">
          <ac:chgData name="Elissa Buckles" userId="e60b1ede-a1c2-4705-9ab9-70e53640b96a" providerId="ADAL" clId="{06E6F96C-0D38-44B2-AEFF-3A5F121DE9E6}" dt="2022-10-13T17:18:18.296" v="168" actId="26606"/>
          <ac:cxnSpMkLst>
            <pc:docMk/>
            <pc:sldMk cId="2585960938" sldId="258"/>
            <ac:cxnSpMk id="11" creationId="{A7F400EE-A8A5-48AF-B4D6-291B52C6F0B0}"/>
          </ac:cxnSpMkLst>
        </pc:cxnChg>
      </pc:sldChg>
      <pc:sldChg chg="addSp delSp modSp mod setBg">
        <pc:chgData name="Elissa Buckles" userId="e60b1ede-a1c2-4705-9ab9-70e53640b96a" providerId="ADAL" clId="{06E6F96C-0D38-44B2-AEFF-3A5F121DE9E6}" dt="2022-10-13T18:48:17.509" v="420" actId="26606"/>
        <pc:sldMkLst>
          <pc:docMk/>
          <pc:sldMk cId="547440121" sldId="259"/>
        </pc:sldMkLst>
        <pc:spChg chg="mod">
          <ac:chgData name="Elissa Buckles" userId="e60b1ede-a1c2-4705-9ab9-70e53640b96a" providerId="ADAL" clId="{06E6F96C-0D38-44B2-AEFF-3A5F121DE9E6}" dt="2022-10-13T18:48:17.509" v="420" actId="26606"/>
          <ac:spMkLst>
            <pc:docMk/>
            <pc:sldMk cId="547440121" sldId="259"/>
            <ac:spMk id="2" creationId="{00560830-3B66-3E90-A68A-F7F668DBB5FA}"/>
          </ac:spMkLst>
        </pc:spChg>
        <pc:spChg chg="mod ord">
          <ac:chgData name="Elissa Buckles" userId="e60b1ede-a1c2-4705-9ab9-70e53640b96a" providerId="ADAL" clId="{06E6F96C-0D38-44B2-AEFF-3A5F121DE9E6}" dt="2022-10-13T18:48:17.509" v="420" actId="26606"/>
          <ac:spMkLst>
            <pc:docMk/>
            <pc:sldMk cId="547440121" sldId="259"/>
            <ac:spMk id="3" creationId="{8C64EE4B-73CD-C2A5-6A22-7FA26FD77F33}"/>
          </ac:spMkLst>
        </pc:spChg>
        <pc:spChg chg="add">
          <ac:chgData name="Elissa Buckles" userId="e60b1ede-a1c2-4705-9ab9-70e53640b96a" providerId="ADAL" clId="{06E6F96C-0D38-44B2-AEFF-3A5F121DE9E6}" dt="2022-10-13T18:48:17.509" v="420" actId="26606"/>
          <ac:spMkLst>
            <pc:docMk/>
            <pc:sldMk cId="547440121" sldId="259"/>
            <ac:spMk id="7" creationId="{90137588-E70B-486E-AFA8-21B0111C4698}"/>
          </ac:spMkLst>
        </pc:spChg>
        <pc:spChg chg="add del">
          <ac:chgData name="Elissa Buckles" userId="e60b1ede-a1c2-4705-9ab9-70e53640b96a" providerId="ADAL" clId="{06E6F96C-0D38-44B2-AEFF-3A5F121DE9E6}" dt="2022-10-13T18:35:56.800" v="403" actId="26606"/>
          <ac:spMkLst>
            <pc:docMk/>
            <pc:sldMk cId="547440121" sldId="259"/>
            <ac:spMk id="8" creationId="{1A59258C-AAC2-41CD-973C-7439B122A3FF}"/>
          </ac:spMkLst>
        </pc:spChg>
        <pc:spChg chg="add del">
          <ac:chgData name="Elissa Buckles" userId="e60b1ede-a1c2-4705-9ab9-70e53640b96a" providerId="ADAL" clId="{06E6F96C-0D38-44B2-AEFF-3A5F121DE9E6}" dt="2022-10-13T18:35:56.800" v="403" actId="26606"/>
          <ac:spMkLst>
            <pc:docMk/>
            <pc:sldMk cId="547440121" sldId="259"/>
            <ac:spMk id="10" creationId="{54516B72-0116-42B2-82A2-B11218A36636}"/>
          </ac:spMkLst>
        </pc:spChg>
        <pc:spChg chg="add del">
          <ac:chgData name="Elissa Buckles" userId="e60b1ede-a1c2-4705-9ab9-70e53640b96a" providerId="ADAL" clId="{06E6F96C-0D38-44B2-AEFF-3A5F121DE9E6}" dt="2022-10-13T18:35:56.800" v="403" actId="26606"/>
          <ac:spMkLst>
            <pc:docMk/>
            <pc:sldMk cId="547440121" sldId="259"/>
            <ac:spMk id="12" creationId="{7CDB507F-21B7-4C27-B0FC-D9C465C6DB44}"/>
          </ac:spMkLst>
        </pc:spChg>
        <pc:spChg chg="add del">
          <ac:chgData name="Elissa Buckles" userId="e60b1ede-a1c2-4705-9ab9-70e53640b96a" providerId="ADAL" clId="{06E6F96C-0D38-44B2-AEFF-3A5F121DE9E6}" dt="2022-10-13T18:35:56.800" v="403" actId="26606"/>
          <ac:spMkLst>
            <pc:docMk/>
            <pc:sldMk cId="547440121" sldId="259"/>
            <ac:spMk id="14" creationId="{7AB1AE17-B7A3-4363-95CD-25441E2FF1F3}"/>
          </ac:spMkLst>
        </pc:spChg>
        <pc:picChg chg="add del mod">
          <ac:chgData name="Elissa Buckles" userId="e60b1ede-a1c2-4705-9ab9-70e53640b96a" providerId="ADAL" clId="{06E6F96C-0D38-44B2-AEFF-3A5F121DE9E6}" dt="2022-10-13T18:48:00.471" v="418" actId="478"/>
          <ac:picMkLst>
            <pc:docMk/>
            <pc:sldMk cId="547440121" sldId="259"/>
            <ac:picMk id="4" creationId="{970E2F01-A672-DC9E-F2AC-5D51D31CE9D2}"/>
          </ac:picMkLst>
        </pc:picChg>
        <pc:picChg chg="add mod">
          <ac:chgData name="Elissa Buckles" userId="e60b1ede-a1c2-4705-9ab9-70e53640b96a" providerId="ADAL" clId="{06E6F96C-0D38-44B2-AEFF-3A5F121DE9E6}" dt="2022-10-13T18:48:17.509" v="420" actId="26606"/>
          <ac:picMkLst>
            <pc:docMk/>
            <pc:sldMk cId="547440121" sldId="259"/>
            <ac:picMk id="5" creationId="{E93B7661-CA67-0188-7226-3BCAD242AE59}"/>
          </ac:picMkLst>
        </pc:picChg>
      </pc:sldChg>
      <pc:sldChg chg="addSp delSp modSp mod setBg setClrOvrMap">
        <pc:chgData name="Elissa Buckles" userId="e60b1ede-a1c2-4705-9ab9-70e53640b96a" providerId="ADAL" clId="{06E6F96C-0D38-44B2-AEFF-3A5F121DE9E6}" dt="2022-10-13T18:32:58.905" v="385" actId="113"/>
        <pc:sldMkLst>
          <pc:docMk/>
          <pc:sldMk cId="1737734877" sldId="260"/>
        </pc:sldMkLst>
        <pc:spChg chg="mod">
          <ac:chgData name="Elissa Buckles" userId="e60b1ede-a1c2-4705-9ab9-70e53640b96a" providerId="ADAL" clId="{06E6F96C-0D38-44B2-AEFF-3A5F121DE9E6}" dt="2022-10-13T18:32:19.243" v="379" actId="26606"/>
          <ac:spMkLst>
            <pc:docMk/>
            <pc:sldMk cId="1737734877" sldId="260"/>
            <ac:spMk id="2" creationId="{F6850E48-1D6F-CA8C-BC9B-1C18B04C1DD8}"/>
          </ac:spMkLst>
        </pc:spChg>
        <pc:spChg chg="del mod">
          <ac:chgData name="Elissa Buckles" userId="e60b1ede-a1c2-4705-9ab9-70e53640b96a" providerId="ADAL" clId="{06E6F96C-0D38-44B2-AEFF-3A5F121DE9E6}" dt="2022-10-13T18:07:02.465" v="274" actId="26606"/>
          <ac:spMkLst>
            <pc:docMk/>
            <pc:sldMk cId="1737734877" sldId="260"/>
            <ac:spMk id="3" creationId="{D9ABE5F0-8121-4125-24DD-238EB30EC41E}"/>
          </ac:spMkLst>
        </pc:spChg>
        <pc:spChg chg="add del">
          <ac:chgData name="Elissa Buckles" userId="e60b1ede-a1c2-4705-9ab9-70e53640b96a" providerId="ADAL" clId="{06E6F96C-0D38-44B2-AEFF-3A5F121DE9E6}" dt="2022-10-13T18:32:19.243" v="379" actId="26606"/>
          <ac:spMkLst>
            <pc:docMk/>
            <pc:sldMk cId="1737734877" sldId="260"/>
            <ac:spMk id="9" creationId="{75F28DDD-9641-43BA-944D-79B0687051F1}"/>
          </ac:spMkLst>
        </pc:spChg>
        <pc:spChg chg="add del">
          <ac:chgData name="Elissa Buckles" userId="e60b1ede-a1c2-4705-9ab9-70e53640b96a" providerId="ADAL" clId="{06E6F96C-0D38-44B2-AEFF-3A5F121DE9E6}" dt="2022-10-13T18:32:19.243" v="379" actId="26606"/>
          <ac:spMkLst>
            <pc:docMk/>
            <pc:sldMk cId="1737734877" sldId="260"/>
            <ac:spMk id="11" creationId="{32AA2954-062E-4B72-A97B-0B066FB156D8}"/>
          </ac:spMkLst>
        </pc:spChg>
        <pc:spChg chg="add del">
          <ac:chgData name="Elissa Buckles" userId="e60b1ede-a1c2-4705-9ab9-70e53640b96a" providerId="ADAL" clId="{06E6F96C-0D38-44B2-AEFF-3A5F121DE9E6}" dt="2022-10-13T18:32:19.243" v="379" actId="26606"/>
          <ac:spMkLst>
            <pc:docMk/>
            <pc:sldMk cId="1737734877" sldId="260"/>
            <ac:spMk id="13" creationId="{10CA29A6-E0B1-40CD-ADF7-7B8E932A3222}"/>
          </ac:spMkLst>
        </pc:spChg>
        <pc:spChg chg="add del">
          <ac:chgData name="Elissa Buckles" userId="e60b1ede-a1c2-4705-9ab9-70e53640b96a" providerId="ADAL" clId="{06E6F96C-0D38-44B2-AEFF-3A5F121DE9E6}" dt="2022-10-13T18:32:19.243" v="379" actId="26606"/>
          <ac:spMkLst>
            <pc:docMk/>
            <pc:sldMk cId="1737734877" sldId="260"/>
            <ac:spMk id="15" creationId="{8DD5F866-AD72-475A-B6C6-54E4577D4AAC}"/>
          </ac:spMkLst>
        </pc:spChg>
        <pc:spChg chg="add del">
          <ac:chgData name="Elissa Buckles" userId="e60b1ede-a1c2-4705-9ab9-70e53640b96a" providerId="ADAL" clId="{06E6F96C-0D38-44B2-AEFF-3A5F121DE9E6}" dt="2022-10-13T18:32:19.243" v="379" actId="26606"/>
          <ac:spMkLst>
            <pc:docMk/>
            <pc:sldMk cId="1737734877" sldId="260"/>
            <ac:spMk id="17" creationId="{C02BAD4C-6EA9-4F10-92D4-A1C8C53DAEE4}"/>
          </ac:spMkLst>
        </pc:spChg>
        <pc:spChg chg="add del">
          <ac:chgData name="Elissa Buckles" userId="e60b1ede-a1c2-4705-9ab9-70e53640b96a" providerId="ADAL" clId="{06E6F96C-0D38-44B2-AEFF-3A5F121DE9E6}" dt="2022-10-13T18:32:19.201" v="378" actId="26606"/>
          <ac:spMkLst>
            <pc:docMk/>
            <pc:sldMk cId="1737734877" sldId="260"/>
            <ac:spMk id="22" creationId="{554A425D-9851-4FBF-A508-E4CBEF4B1BFC}"/>
          </ac:spMkLst>
        </pc:spChg>
        <pc:spChg chg="add del">
          <ac:chgData name="Elissa Buckles" userId="e60b1ede-a1c2-4705-9ab9-70e53640b96a" providerId="ADAL" clId="{06E6F96C-0D38-44B2-AEFF-3A5F121DE9E6}" dt="2022-10-13T18:32:19.201" v="378" actId="26606"/>
          <ac:spMkLst>
            <pc:docMk/>
            <pc:sldMk cId="1737734877" sldId="260"/>
            <ac:spMk id="24" creationId="{EE0C0675-A7D1-41EA-A144-F8DA77B97E24}"/>
          </ac:spMkLst>
        </pc:spChg>
        <pc:spChg chg="add del">
          <ac:chgData name="Elissa Buckles" userId="e60b1ede-a1c2-4705-9ab9-70e53640b96a" providerId="ADAL" clId="{06E6F96C-0D38-44B2-AEFF-3A5F121DE9E6}" dt="2022-10-13T18:32:19.201" v="378" actId="26606"/>
          <ac:spMkLst>
            <pc:docMk/>
            <pc:sldMk cId="1737734877" sldId="260"/>
            <ac:spMk id="26" creationId="{4A92AB83-2601-4041-BF0F-F4F0F5C7DF4C}"/>
          </ac:spMkLst>
        </pc:spChg>
        <pc:spChg chg="add del">
          <ac:chgData name="Elissa Buckles" userId="e60b1ede-a1c2-4705-9ab9-70e53640b96a" providerId="ADAL" clId="{06E6F96C-0D38-44B2-AEFF-3A5F121DE9E6}" dt="2022-10-13T18:32:19.201" v="378" actId="26606"/>
          <ac:spMkLst>
            <pc:docMk/>
            <pc:sldMk cId="1737734877" sldId="260"/>
            <ac:spMk id="28" creationId="{8862AB49-2F5E-4C38-82CC-F653510B0578}"/>
          </ac:spMkLst>
        </pc:spChg>
        <pc:spChg chg="add del">
          <ac:chgData name="Elissa Buckles" userId="e60b1ede-a1c2-4705-9ab9-70e53640b96a" providerId="ADAL" clId="{06E6F96C-0D38-44B2-AEFF-3A5F121DE9E6}" dt="2022-10-13T18:32:19.201" v="378" actId="26606"/>
          <ac:spMkLst>
            <pc:docMk/>
            <pc:sldMk cId="1737734877" sldId="260"/>
            <ac:spMk id="30" creationId="{DE6F8AD6-7C47-45FC-875C-65D6B1E55DDC}"/>
          </ac:spMkLst>
        </pc:spChg>
        <pc:graphicFrameChg chg="add mod modGraphic">
          <ac:chgData name="Elissa Buckles" userId="e60b1ede-a1c2-4705-9ab9-70e53640b96a" providerId="ADAL" clId="{06E6F96C-0D38-44B2-AEFF-3A5F121DE9E6}" dt="2022-10-13T18:32:58.905" v="385" actId="113"/>
          <ac:graphicFrameMkLst>
            <pc:docMk/>
            <pc:sldMk cId="1737734877" sldId="260"/>
            <ac:graphicFrameMk id="5" creationId="{B638EF3D-312B-0171-382F-71CD82FC7BF5}"/>
          </ac:graphicFrameMkLst>
        </pc:graphicFrameChg>
      </pc:sldChg>
      <pc:sldChg chg="addSp delSp modSp mod setBg">
        <pc:chgData name="Elissa Buckles" userId="e60b1ede-a1c2-4705-9ab9-70e53640b96a" providerId="ADAL" clId="{06E6F96C-0D38-44B2-AEFF-3A5F121DE9E6}" dt="2022-10-13T18:06:45.253" v="273" actId="26606"/>
        <pc:sldMkLst>
          <pc:docMk/>
          <pc:sldMk cId="1898552769" sldId="261"/>
        </pc:sldMkLst>
        <pc:spChg chg="mod">
          <ac:chgData name="Elissa Buckles" userId="e60b1ede-a1c2-4705-9ab9-70e53640b96a" providerId="ADAL" clId="{06E6F96C-0D38-44B2-AEFF-3A5F121DE9E6}" dt="2022-10-13T18:06:45.253" v="273" actId="26606"/>
          <ac:spMkLst>
            <pc:docMk/>
            <pc:sldMk cId="1898552769" sldId="261"/>
            <ac:spMk id="2" creationId="{AEF3DED3-A3DC-8549-5798-3ACC52BA4748}"/>
          </ac:spMkLst>
        </pc:spChg>
        <pc:spChg chg="del mod">
          <ac:chgData name="Elissa Buckles" userId="e60b1ede-a1c2-4705-9ab9-70e53640b96a" providerId="ADAL" clId="{06E6F96C-0D38-44B2-AEFF-3A5F121DE9E6}" dt="2022-10-13T18:06:45.253" v="273" actId="26606"/>
          <ac:spMkLst>
            <pc:docMk/>
            <pc:sldMk cId="1898552769" sldId="261"/>
            <ac:spMk id="3" creationId="{D55E7E71-3E06-9244-61AB-0BA050931EDB}"/>
          </ac:spMkLst>
        </pc:spChg>
        <pc:spChg chg="add del">
          <ac:chgData name="Elissa Buckles" userId="e60b1ede-a1c2-4705-9ab9-70e53640b96a" providerId="ADAL" clId="{06E6F96C-0D38-44B2-AEFF-3A5F121DE9E6}" dt="2022-10-13T18:06:45.221" v="272" actId="26606"/>
          <ac:spMkLst>
            <pc:docMk/>
            <pc:sldMk cId="1898552769" sldId="261"/>
            <ac:spMk id="9" creationId="{1BB56EB9-078F-4952-AC1F-149C7A0AE4D5}"/>
          </ac:spMkLst>
        </pc:spChg>
        <pc:spChg chg="add del">
          <ac:chgData name="Elissa Buckles" userId="e60b1ede-a1c2-4705-9ab9-70e53640b96a" providerId="ADAL" clId="{06E6F96C-0D38-44B2-AEFF-3A5F121DE9E6}" dt="2022-10-13T18:06:45.221" v="272" actId="26606"/>
          <ac:spMkLst>
            <pc:docMk/>
            <pc:sldMk cId="1898552769" sldId="261"/>
            <ac:spMk id="11" creationId="{7B42427A-0A1F-4A55-8705-D9179F1E0CFB}"/>
          </ac:spMkLst>
        </pc:spChg>
        <pc:graphicFrameChg chg="add">
          <ac:chgData name="Elissa Buckles" userId="e60b1ede-a1c2-4705-9ab9-70e53640b96a" providerId="ADAL" clId="{06E6F96C-0D38-44B2-AEFF-3A5F121DE9E6}" dt="2022-10-13T18:06:45.253" v="273" actId="26606"/>
          <ac:graphicFrameMkLst>
            <pc:docMk/>
            <pc:sldMk cId="1898552769" sldId="261"/>
            <ac:graphicFrameMk id="13" creationId="{F19D5802-15C3-9978-FCFF-2602BA5CD44A}"/>
          </ac:graphicFrameMkLst>
        </pc:graphicFrameChg>
        <pc:picChg chg="add del">
          <ac:chgData name="Elissa Buckles" userId="e60b1ede-a1c2-4705-9ab9-70e53640b96a" providerId="ADAL" clId="{06E6F96C-0D38-44B2-AEFF-3A5F121DE9E6}" dt="2022-10-13T18:06:45.221" v="272" actId="26606"/>
          <ac:picMkLst>
            <pc:docMk/>
            <pc:sldMk cId="1898552769" sldId="261"/>
            <ac:picMk id="5" creationId="{36ED8090-F507-CD36-AFB5-133DF7975C77}"/>
          </ac:picMkLst>
        </pc:picChg>
      </pc:sldChg>
      <pc:sldChg chg="addSp delSp modSp mod setBg setClrOvrMap">
        <pc:chgData name="Elissa Buckles" userId="e60b1ede-a1c2-4705-9ab9-70e53640b96a" providerId="ADAL" clId="{06E6F96C-0D38-44B2-AEFF-3A5F121DE9E6}" dt="2022-10-13T18:30:21.318" v="369" actId="26606"/>
        <pc:sldMkLst>
          <pc:docMk/>
          <pc:sldMk cId="4140850426" sldId="262"/>
        </pc:sldMkLst>
        <pc:spChg chg="mod">
          <ac:chgData name="Elissa Buckles" userId="e60b1ede-a1c2-4705-9ab9-70e53640b96a" providerId="ADAL" clId="{06E6F96C-0D38-44B2-AEFF-3A5F121DE9E6}" dt="2022-10-13T18:30:21.296" v="368" actId="26606"/>
          <ac:spMkLst>
            <pc:docMk/>
            <pc:sldMk cId="4140850426" sldId="262"/>
            <ac:spMk id="2" creationId="{E1B79669-DBEC-3367-B424-CD29C0483D0D}"/>
          </ac:spMkLst>
        </pc:spChg>
        <pc:spChg chg="add del mod">
          <ac:chgData name="Elissa Buckles" userId="e60b1ede-a1c2-4705-9ab9-70e53640b96a" providerId="ADAL" clId="{06E6F96C-0D38-44B2-AEFF-3A5F121DE9E6}" dt="2022-10-13T18:30:21.318" v="369" actId="26606"/>
          <ac:spMkLst>
            <pc:docMk/>
            <pc:sldMk cId="4140850426" sldId="262"/>
            <ac:spMk id="3" creationId="{14273F59-3C2A-1078-A921-D627A1570E59}"/>
          </ac:spMkLst>
        </pc:spChg>
        <pc:spChg chg="add del">
          <ac:chgData name="Elissa Buckles" userId="e60b1ede-a1c2-4705-9ab9-70e53640b96a" providerId="ADAL" clId="{06E6F96C-0D38-44B2-AEFF-3A5F121DE9E6}" dt="2022-10-13T18:29:50.282" v="362" actId="26606"/>
          <ac:spMkLst>
            <pc:docMk/>
            <pc:sldMk cId="4140850426" sldId="262"/>
            <ac:spMk id="9" creationId="{554A425D-9851-4FBF-A508-E4CBEF4B1BFC}"/>
          </ac:spMkLst>
        </pc:spChg>
        <pc:spChg chg="add del">
          <ac:chgData name="Elissa Buckles" userId="e60b1ede-a1c2-4705-9ab9-70e53640b96a" providerId="ADAL" clId="{06E6F96C-0D38-44B2-AEFF-3A5F121DE9E6}" dt="2022-10-13T18:29:50.282" v="362" actId="26606"/>
          <ac:spMkLst>
            <pc:docMk/>
            <pc:sldMk cId="4140850426" sldId="262"/>
            <ac:spMk id="11" creationId="{EE0C0675-A7D1-41EA-A144-F8DA77B97E24}"/>
          </ac:spMkLst>
        </pc:spChg>
        <pc:spChg chg="add del">
          <ac:chgData name="Elissa Buckles" userId="e60b1ede-a1c2-4705-9ab9-70e53640b96a" providerId="ADAL" clId="{06E6F96C-0D38-44B2-AEFF-3A5F121DE9E6}" dt="2022-10-13T18:29:50.282" v="362" actId="26606"/>
          <ac:spMkLst>
            <pc:docMk/>
            <pc:sldMk cId="4140850426" sldId="262"/>
            <ac:spMk id="13" creationId="{4A92AB83-2601-4041-BF0F-F4F0F5C7DF4C}"/>
          </ac:spMkLst>
        </pc:spChg>
        <pc:spChg chg="add del">
          <ac:chgData name="Elissa Buckles" userId="e60b1ede-a1c2-4705-9ab9-70e53640b96a" providerId="ADAL" clId="{06E6F96C-0D38-44B2-AEFF-3A5F121DE9E6}" dt="2022-10-13T18:29:50.282" v="362" actId="26606"/>
          <ac:spMkLst>
            <pc:docMk/>
            <pc:sldMk cId="4140850426" sldId="262"/>
            <ac:spMk id="15" creationId="{8862AB49-2F5E-4C38-82CC-F653510B0578}"/>
          </ac:spMkLst>
        </pc:spChg>
        <pc:spChg chg="add del">
          <ac:chgData name="Elissa Buckles" userId="e60b1ede-a1c2-4705-9ab9-70e53640b96a" providerId="ADAL" clId="{06E6F96C-0D38-44B2-AEFF-3A5F121DE9E6}" dt="2022-10-13T18:29:50.282" v="362" actId="26606"/>
          <ac:spMkLst>
            <pc:docMk/>
            <pc:sldMk cId="4140850426" sldId="262"/>
            <ac:spMk id="17" creationId="{DE6F8AD6-7C47-45FC-875C-65D6B1E55DDC}"/>
          </ac:spMkLst>
        </pc:spChg>
        <pc:spChg chg="add del">
          <ac:chgData name="Elissa Buckles" userId="e60b1ede-a1c2-4705-9ab9-70e53640b96a" providerId="ADAL" clId="{06E6F96C-0D38-44B2-AEFF-3A5F121DE9E6}" dt="2022-10-13T18:30:03" v="364" actId="26606"/>
          <ac:spMkLst>
            <pc:docMk/>
            <pc:sldMk cId="4140850426" sldId="262"/>
            <ac:spMk id="19" creationId="{11173492-232A-49DE-BDC7-083089A579D5}"/>
          </ac:spMkLst>
        </pc:spChg>
        <pc:spChg chg="add del">
          <ac:chgData name="Elissa Buckles" userId="e60b1ede-a1c2-4705-9ab9-70e53640b96a" providerId="ADAL" clId="{06E6F96C-0D38-44B2-AEFF-3A5F121DE9E6}" dt="2022-10-13T18:30:03" v="364" actId="26606"/>
          <ac:spMkLst>
            <pc:docMk/>
            <pc:sldMk cId="4140850426" sldId="262"/>
            <ac:spMk id="20" creationId="{114DA3E2-0F3B-4BC1-8BDE-F8D8652C861A}"/>
          </ac:spMkLst>
        </pc:spChg>
        <pc:spChg chg="add del">
          <ac:chgData name="Elissa Buckles" userId="e60b1ede-a1c2-4705-9ab9-70e53640b96a" providerId="ADAL" clId="{06E6F96C-0D38-44B2-AEFF-3A5F121DE9E6}" dt="2022-10-13T18:30:03" v="364" actId="26606"/>
          <ac:spMkLst>
            <pc:docMk/>
            <pc:sldMk cId="4140850426" sldId="262"/>
            <ac:spMk id="21" creationId="{D76DD9DF-63DA-459C-870F-13DB9B877527}"/>
          </ac:spMkLst>
        </pc:spChg>
        <pc:spChg chg="add del">
          <ac:chgData name="Elissa Buckles" userId="e60b1ede-a1c2-4705-9ab9-70e53640b96a" providerId="ADAL" clId="{06E6F96C-0D38-44B2-AEFF-3A5F121DE9E6}" dt="2022-10-13T18:30:03" v="364" actId="26606"/>
          <ac:spMkLst>
            <pc:docMk/>
            <pc:sldMk cId="4140850426" sldId="262"/>
            <ac:spMk id="22" creationId="{35A0E30D-E679-4888-8B6A-53423674C2EB}"/>
          </ac:spMkLst>
        </pc:spChg>
        <pc:spChg chg="add del">
          <ac:chgData name="Elissa Buckles" userId="e60b1ede-a1c2-4705-9ab9-70e53640b96a" providerId="ADAL" clId="{06E6F96C-0D38-44B2-AEFF-3A5F121DE9E6}" dt="2022-10-13T18:30:03" v="364" actId="26606"/>
          <ac:spMkLst>
            <pc:docMk/>
            <pc:sldMk cId="4140850426" sldId="262"/>
            <ac:spMk id="23" creationId="{64922EA5-5BA7-40E8-A476-ED770FCCCC90}"/>
          </ac:spMkLst>
        </pc:spChg>
        <pc:graphicFrameChg chg="add del">
          <ac:chgData name="Elissa Buckles" userId="e60b1ede-a1c2-4705-9ab9-70e53640b96a" providerId="ADAL" clId="{06E6F96C-0D38-44B2-AEFF-3A5F121DE9E6}" dt="2022-10-13T18:29:32.272" v="360" actId="26606"/>
          <ac:graphicFrameMkLst>
            <pc:docMk/>
            <pc:sldMk cId="4140850426" sldId="262"/>
            <ac:graphicFrameMk id="5" creationId="{A3A8F435-6E47-96D6-87A4-EF5BFFA96A04}"/>
          </ac:graphicFrameMkLst>
        </pc:graphicFrameChg>
        <pc:graphicFrameChg chg="add del">
          <ac:chgData name="Elissa Buckles" userId="e60b1ede-a1c2-4705-9ab9-70e53640b96a" providerId="ADAL" clId="{06E6F96C-0D38-44B2-AEFF-3A5F121DE9E6}" dt="2022-10-13T18:29:50.282" v="362" actId="26606"/>
          <ac:graphicFrameMkLst>
            <pc:docMk/>
            <pc:sldMk cId="4140850426" sldId="262"/>
            <ac:graphicFrameMk id="7" creationId="{370A5DE0-E787-1857-7314-17C17CF5052C}"/>
          </ac:graphicFrameMkLst>
        </pc:graphicFrameChg>
        <pc:graphicFrameChg chg="add del">
          <ac:chgData name="Elissa Buckles" userId="e60b1ede-a1c2-4705-9ab9-70e53640b96a" providerId="ADAL" clId="{06E6F96C-0D38-44B2-AEFF-3A5F121DE9E6}" dt="2022-10-13T18:30:03" v="364" actId="26606"/>
          <ac:graphicFrameMkLst>
            <pc:docMk/>
            <pc:sldMk cId="4140850426" sldId="262"/>
            <ac:graphicFrameMk id="24" creationId="{01693810-8231-E75E-7EAA-FCC80237B5DA}"/>
          </ac:graphicFrameMkLst>
        </pc:graphicFrameChg>
        <pc:graphicFrameChg chg="add del">
          <ac:chgData name="Elissa Buckles" userId="e60b1ede-a1c2-4705-9ab9-70e53640b96a" providerId="ADAL" clId="{06E6F96C-0D38-44B2-AEFF-3A5F121DE9E6}" dt="2022-10-13T18:30:09.368" v="366" actId="26606"/>
          <ac:graphicFrameMkLst>
            <pc:docMk/>
            <pc:sldMk cId="4140850426" sldId="262"/>
            <ac:graphicFrameMk id="26" creationId="{9C31B2EA-0BDE-1EF4-FA18-2615E3A88576}"/>
          </ac:graphicFrameMkLst>
        </pc:graphicFrameChg>
        <pc:graphicFrameChg chg="add del">
          <ac:chgData name="Elissa Buckles" userId="e60b1ede-a1c2-4705-9ab9-70e53640b96a" providerId="ADAL" clId="{06E6F96C-0D38-44B2-AEFF-3A5F121DE9E6}" dt="2022-10-13T18:30:21.296" v="368" actId="26606"/>
          <ac:graphicFrameMkLst>
            <pc:docMk/>
            <pc:sldMk cId="4140850426" sldId="262"/>
            <ac:graphicFrameMk id="28" creationId="{A3A8F435-6E47-96D6-87A4-EF5BFFA96A04}"/>
          </ac:graphicFrameMkLst>
        </pc:graphicFrameChg>
        <pc:graphicFrameChg chg="add">
          <ac:chgData name="Elissa Buckles" userId="e60b1ede-a1c2-4705-9ab9-70e53640b96a" providerId="ADAL" clId="{06E6F96C-0D38-44B2-AEFF-3A5F121DE9E6}" dt="2022-10-13T18:30:21.318" v="369" actId="26606"/>
          <ac:graphicFrameMkLst>
            <pc:docMk/>
            <pc:sldMk cId="4140850426" sldId="262"/>
            <ac:graphicFrameMk id="30" creationId="{D73F42CD-D56B-E6B0-97BF-FE87E2199E5C}"/>
          </ac:graphicFrameMkLst>
        </pc:graphicFrameChg>
      </pc:sldChg>
      <pc:sldChg chg="addSp delSp modSp mod setBg">
        <pc:chgData name="Elissa Buckles" userId="e60b1ede-a1c2-4705-9ab9-70e53640b96a" providerId="ADAL" clId="{06E6F96C-0D38-44B2-AEFF-3A5F121DE9E6}" dt="2022-10-13T18:49:25.849" v="421" actId="26606"/>
        <pc:sldMkLst>
          <pc:docMk/>
          <pc:sldMk cId="2706681330" sldId="263"/>
        </pc:sldMkLst>
        <pc:spChg chg="mod">
          <ac:chgData name="Elissa Buckles" userId="e60b1ede-a1c2-4705-9ab9-70e53640b96a" providerId="ADAL" clId="{06E6F96C-0D38-44B2-AEFF-3A5F121DE9E6}" dt="2022-10-13T18:49:25.849" v="421" actId="26606"/>
          <ac:spMkLst>
            <pc:docMk/>
            <pc:sldMk cId="2706681330" sldId="263"/>
            <ac:spMk id="2" creationId="{37EB0532-D6DC-36E3-5EB5-7BFF82414632}"/>
          </ac:spMkLst>
        </pc:spChg>
        <pc:spChg chg="del mod">
          <ac:chgData name="Elissa Buckles" userId="e60b1ede-a1c2-4705-9ab9-70e53640b96a" providerId="ADAL" clId="{06E6F96C-0D38-44B2-AEFF-3A5F121DE9E6}" dt="2022-10-13T18:49:25.849" v="421" actId="26606"/>
          <ac:spMkLst>
            <pc:docMk/>
            <pc:sldMk cId="2706681330" sldId="263"/>
            <ac:spMk id="3" creationId="{212C96C5-9ADC-0A48-116F-672AE5FF55CA}"/>
          </ac:spMkLst>
        </pc:spChg>
        <pc:spChg chg="add del">
          <ac:chgData name="Elissa Buckles" userId="e60b1ede-a1c2-4705-9ab9-70e53640b96a" providerId="ADAL" clId="{06E6F96C-0D38-44B2-AEFF-3A5F121DE9E6}" dt="2022-10-13T18:49:25.849" v="421" actId="26606"/>
          <ac:spMkLst>
            <pc:docMk/>
            <pc:sldMk cId="2706681330" sldId="263"/>
            <ac:spMk id="8" creationId="{F92989FB-1024-49B7-BDF1-B3CE27D48623}"/>
          </ac:spMkLst>
        </pc:spChg>
        <pc:spChg chg="add del">
          <ac:chgData name="Elissa Buckles" userId="e60b1ede-a1c2-4705-9ab9-70e53640b96a" providerId="ADAL" clId="{06E6F96C-0D38-44B2-AEFF-3A5F121DE9E6}" dt="2022-10-13T18:49:25.849" v="421" actId="26606"/>
          <ac:spMkLst>
            <pc:docMk/>
            <pc:sldMk cId="2706681330" sldId="263"/>
            <ac:spMk id="10" creationId="{DFEE959E-BF10-4204-9556-D1707088D445}"/>
          </ac:spMkLst>
        </pc:spChg>
        <pc:spChg chg="add del">
          <ac:chgData name="Elissa Buckles" userId="e60b1ede-a1c2-4705-9ab9-70e53640b96a" providerId="ADAL" clId="{06E6F96C-0D38-44B2-AEFF-3A5F121DE9E6}" dt="2022-10-13T18:49:25.849" v="421" actId="26606"/>
          <ac:spMkLst>
            <pc:docMk/>
            <pc:sldMk cId="2706681330" sldId="263"/>
            <ac:spMk id="12" creationId="{DDD17B6A-CB37-4005-9681-A20AFCDC7822}"/>
          </ac:spMkLst>
        </pc:spChg>
        <pc:spChg chg="add del">
          <ac:chgData name="Elissa Buckles" userId="e60b1ede-a1c2-4705-9ab9-70e53640b96a" providerId="ADAL" clId="{06E6F96C-0D38-44B2-AEFF-3A5F121DE9E6}" dt="2022-10-13T18:49:25.849" v="421" actId="26606"/>
          <ac:spMkLst>
            <pc:docMk/>
            <pc:sldMk cId="2706681330" sldId="263"/>
            <ac:spMk id="14" creationId="{3B7BBDE9-DAED-40B0-A640-503C918D1CE3}"/>
          </ac:spMkLst>
        </pc:spChg>
        <pc:spChg chg="add del">
          <ac:chgData name="Elissa Buckles" userId="e60b1ede-a1c2-4705-9ab9-70e53640b96a" providerId="ADAL" clId="{06E6F96C-0D38-44B2-AEFF-3A5F121DE9E6}" dt="2022-10-13T18:49:25.849" v="421" actId="26606"/>
          <ac:spMkLst>
            <pc:docMk/>
            <pc:sldMk cId="2706681330" sldId="263"/>
            <ac:spMk id="16" creationId="{7BC7EA7B-802E-41F4-8926-C4475287AA31}"/>
          </ac:spMkLst>
        </pc:spChg>
        <pc:spChg chg="add">
          <ac:chgData name="Elissa Buckles" userId="e60b1ede-a1c2-4705-9ab9-70e53640b96a" providerId="ADAL" clId="{06E6F96C-0D38-44B2-AEFF-3A5F121DE9E6}" dt="2022-10-13T18:49:25.849" v="421" actId="26606"/>
          <ac:spMkLst>
            <pc:docMk/>
            <pc:sldMk cId="2706681330" sldId="263"/>
            <ac:spMk id="22" creationId="{554A425D-9851-4FBF-A508-E4CBEF4B1BFC}"/>
          </ac:spMkLst>
        </pc:spChg>
        <pc:spChg chg="add">
          <ac:chgData name="Elissa Buckles" userId="e60b1ede-a1c2-4705-9ab9-70e53640b96a" providerId="ADAL" clId="{06E6F96C-0D38-44B2-AEFF-3A5F121DE9E6}" dt="2022-10-13T18:49:25.849" v="421" actId="26606"/>
          <ac:spMkLst>
            <pc:docMk/>
            <pc:sldMk cId="2706681330" sldId="263"/>
            <ac:spMk id="24" creationId="{EE0C0675-A7D1-41EA-A144-F8DA77B97E24}"/>
          </ac:spMkLst>
        </pc:spChg>
        <pc:spChg chg="add">
          <ac:chgData name="Elissa Buckles" userId="e60b1ede-a1c2-4705-9ab9-70e53640b96a" providerId="ADAL" clId="{06E6F96C-0D38-44B2-AEFF-3A5F121DE9E6}" dt="2022-10-13T18:49:25.849" v="421" actId="26606"/>
          <ac:spMkLst>
            <pc:docMk/>
            <pc:sldMk cId="2706681330" sldId="263"/>
            <ac:spMk id="26" creationId="{4A92AB83-2601-4041-BF0F-F4F0F5C7DF4C}"/>
          </ac:spMkLst>
        </pc:spChg>
        <pc:spChg chg="add">
          <ac:chgData name="Elissa Buckles" userId="e60b1ede-a1c2-4705-9ab9-70e53640b96a" providerId="ADAL" clId="{06E6F96C-0D38-44B2-AEFF-3A5F121DE9E6}" dt="2022-10-13T18:49:25.849" v="421" actId="26606"/>
          <ac:spMkLst>
            <pc:docMk/>
            <pc:sldMk cId="2706681330" sldId="263"/>
            <ac:spMk id="28" creationId="{8862AB49-2F5E-4C38-82CC-F653510B0578}"/>
          </ac:spMkLst>
        </pc:spChg>
        <pc:spChg chg="add">
          <ac:chgData name="Elissa Buckles" userId="e60b1ede-a1c2-4705-9ab9-70e53640b96a" providerId="ADAL" clId="{06E6F96C-0D38-44B2-AEFF-3A5F121DE9E6}" dt="2022-10-13T18:49:25.849" v="421" actId="26606"/>
          <ac:spMkLst>
            <pc:docMk/>
            <pc:sldMk cId="2706681330" sldId="263"/>
            <ac:spMk id="30" creationId="{DE6F8AD6-7C47-45FC-875C-65D6B1E55DDC}"/>
          </ac:spMkLst>
        </pc:spChg>
        <pc:graphicFrameChg chg="add">
          <ac:chgData name="Elissa Buckles" userId="e60b1ede-a1c2-4705-9ab9-70e53640b96a" providerId="ADAL" clId="{06E6F96C-0D38-44B2-AEFF-3A5F121DE9E6}" dt="2022-10-13T18:49:25.849" v="421" actId="26606"/>
          <ac:graphicFrameMkLst>
            <pc:docMk/>
            <pc:sldMk cId="2706681330" sldId="263"/>
            <ac:graphicFrameMk id="18" creationId="{F65110D6-94FD-7F5F-9AE5-BFF2C81493F1}"/>
          </ac:graphicFrameMkLst>
        </pc:graphicFrameChg>
      </pc:sldChg>
      <pc:sldChg chg="addSp delSp modSp mod setBg setClrOvrMap">
        <pc:chgData name="Elissa Buckles" userId="e60b1ede-a1c2-4705-9ab9-70e53640b96a" providerId="ADAL" clId="{06E6F96C-0D38-44B2-AEFF-3A5F121DE9E6}" dt="2022-10-13T18:35:12.836" v="401" actId="255"/>
        <pc:sldMkLst>
          <pc:docMk/>
          <pc:sldMk cId="1767354378" sldId="264"/>
        </pc:sldMkLst>
        <pc:spChg chg="mod">
          <ac:chgData name="Elissa Buckles" userId="e60b1ede-a1c2-4705-9ab9-70e53640b96a" providerId="ADAL" clId="{06E6F96C-0D38-44B2-AEFF-3A5F121DE9E6}" dt="2022-10-13T18:33:47.532" v="389" actId="26606"/>
          <ac:spMkLst>
            <pc:docMk/>
            <pc:sldMk cId="1767354378" sldId="264"/>
            <ac:spMk id="2" creationId="{32DC8625-5FD5-60D5-120D-86F37F739E3C}"/>
          </ac:spMkLst>
        </pc:spChg>
        <pc:spChg chg="add del mod">
          <ac:chgData name="Elissa Buckles" userId="e60b1ede-a1c2-4705-9ab9-70e53640b96a" providerId="ADAL" clId="{06E6F96C-0D38-44B2-AEFF-3A5F121DE9E6}" dt="2022-10-13T18:33:47.532" v="389" actId="26606"/>
          <ac:spMkLst>
            <pc:docMk/>
            <pc:sldMk cId="1767354378" sldId="264"/>
            <ac:spMk id="3" creationId="{E87B5363-1065-C383-9067-DDBBCDEC2429}"/>
          </ac:spMkLst>
        </pc:spChg>
        <pc:spChg chg="add del">
          <ac:chgData name="Elissa Buckles" userId="e60b1ede-a1c2-4705-9ab9-70e53640b96a" providerId="ADAL" clId="{06E6F96C-0D38-44B2-AEFF-3A5F121DE9E6}" dt="2022-10-13T18:33:47.514" v="388" actId="26606"/>
          <ac:spMkLst>
            <pc:docMk/>
            <pc:sldMk cId="1767354378" sldId="264"/>
            <ac:spMk id="9" creationId="{75F28DDD-9641-43BA-944D-79B0687051F1}"/>
          </ac:spMkLst>
        </pc:spChg>
        <pc:spChg chg="add del">
          <ac:chgData name="Elissa Buckles" userId="e60b1ede-a1c2-4705-9ab9-70e53640b96a" providerId="ADAL" clId="{06E6F96C-0D38-44B2-AEFF-3A5F121DE9E6}" dt="2022-10-13T18:33:47.514" v="388" actId="26606"/>
          <ac:spMkLst>
            <pc:docMk/>
            <pc:sldMk cId="1767354378" sldId="264"/>
            <ac:spMk id="11" creationId="{32AA2954-062E-4B72-A97B-0B066FB156D8}"/>
          </ac:spMkLst>
        </pc:spChg>
        <pc:spChg chg="add del">
          <ac:chgData name="Elissa Buckles" userId="e60b1ede-a1c2-4705-9ab9-70e53640b96a" providerId="ADAL" clId="{06E6F96C-0D38-44B2-AEFF-3A5F121DE9E6}" dt="2022-10-13T18:33:47.514" v="388" actId="26606"/>
          <ac:spMkLst>
            <pc:docMk/>
            <pc:sldMk cId="1767354378" sldId="264"/>
            <ac:spMk id="13" creationId="{10CA29A6-E0B1-40CD-ADF7-7B8E932A3222}"/>
          </ac:spMkLst>
        </pc:spChg>
        <pc:spChg chg="add del">
          <ac:chgData name="Elissa Buckles" userId="e60b1ede-a1c2-4705-9ab9-70e53640b96a" providerId="ADAL" clId="{06E6F96C-0D38-44B2-AEFF-3A5F121DE9E6}" dt="2022-10-13T18:33:47.514" v="388" actId="26606"/>
          <ac:spMkLst>
            <pc:docMk/>
            <pc:sldMk cId="1767354378" sldId="264"/>
            <ac:spMk id="15" creationId="{8DD5F866-AD72-475A-B6C6-54E4577D4AAC}"/>
          </ac:spMkLst>
        </pc:spChg>
        <pc:spChg chg="add del">
          <ac:chgData name="Elissa Buckles" userId="e60b1ede-a1c2-4705-9ab9-70e53640b96a" providerId="ADAL" clId="{06E6F96C-0D38-44B2-AEFF-3A5F121DE9E6}" dt="2022-10-13T18:33:47.514" v="388" actId="26606"/>
          <ac:spMkLst>
            <pc:docMk/>
            <pc:sldMk cId="1767354378" sldId="264"/>
            <ac:spMk id="17" creationId="{C02BAD4C-6EA9-4F10-92D4-A1C8C53DAEE4}"/>
          </ac:spMkLst>
        </pc:spChg>
        <pc:graphicFrameChg chg="add del">
          <ac:chgData name="Elissa Buckles" userId="e60b1ede-a1c2-4705-9ab9-70e53640b96a" providerId="ADAL" clId="{06E6F96C-0D38-44B2-AEFF-3A5F121DE9E6}" dt="2022-10-13T18:33:47.514" v="388" actId="26606"/>
          <ac:graphicFrameMkLst>
            <pc:docMk/>
            <pc:sldMk cId="1767354378" sldId="264"/>
            <ac:graphicFrameMk id="5" creationId="{C6D7FD1C-4D71-5057-24E6-06061FC9A6F8}"/>
          </ac:graphicFrameMkLst>
        </pc:graphicFrameChg>
        <pc:graphicFrameChg chg="add mod modGraphic">
          <ac:chgData name="Elissa Buckles" userId="e60b1ede-a1c2-4705-9ab9-70e53640b96a" providerId="ADAL" clId="{06E6F96C-0D38-44B2-AEFF-3A5F121DE9E6}" dt="2022-10-13T18:35:12.836" v="401" actId="255"/>
          <ac:graphicFrameMkLst>
            <pc:docMk/>
            <pc:sldMk cId="1767354378" sldId="264"/>
            <ac:graphicFrameMk id="19" creationId="{17CE3005-C245-59AE-716E-0458D15D3A97}"/>
          </ac:graphicFrameMkLst>
        </pc:graphicFrameChg>
      </pc:sldChg>
      <pc:sldChg chg="addSp delSp modSp mod setBg setClrOvrMap">
        <pc:chgData name="Elissa Buckles" userId="e60b1ede-a1c2-4705-9ab9-70e53640b96a" providerId="ADAL" clId="{06E6F96C-0D38-44B2-AEFF-3A5F121DE9E6}" dt="2022-10-13T20:02:26.542" v="522" actId="20577"/>
        <pc:sldMkLst>
          <pc:docMk/>
          <pc:sldMk cId="3928784009" sldId="265"/>
        </pc:sldMkLst>
        <pc:spChg chg="mod">
          <ac:chgData name="Elissa Buckles" userId="e60b1ede-a1c2-4705-9ab9-70e53640b96a" providerId="ADAL" clId="{06E6F96C-0D38-44B2-AEFF-3A5F121DE9E6}" dt="2022-10-13T18:12:43.856" v="281" actId="26606"/>
          <ac:spMkLst>
            <pc:docMk/>
            <pc:sldMk cId="3928784009" sldId="265"/>
            <ac:spMk id="2" creationId="{6687903B-B684-FA76-A0E8-17819338558A}"/>
          </ac:spMkLst>
        </pc:spChg>
        <pc:spChg chg="mod">
          <ac:chgData name="Elissa Buckles" userId="e60b1ede-a1c2-4705-9ab9-70e53640b96a" providerId="ADAL" clId="{06E6F96C-0D38-44B2-AEFF-3A5F121DE9E6}" dt="2022-10-13T20:02:26.542" v="522" actId="20577"/>
          <ac:spMkLst>
            <pc:docMk/>
            <pc:sldMk cId="3928784009" sldId="265"/>
            <ac:spMk id="3" creationId="{D56E04AC-EBFF-10CB-43AF-F802627B67AB}"/>
          </ac:spMkLst>
        </pc:spChg>
        <pc:spChg chg="add del">
          <ac:chgData name="Elissa Buckles" userId="e60b1ede-a1c2-4705-9ab9-70e53640b96a" providerId="ADAL" clId="{06E6F96C-0D38-44B2-AEFF-3A5F121DE9E6}" dt="2022-10-13T18:12:43.859" v="282" actId="26606"/>
          <ac:spMkLst>
            <pc:docMk/>
            <pc:sldMk cId="3928784009" sldId="265"/>
            <ac:spMk id="10" creationId="{1A8AF9B1-7D64-4564-969F-CB2B27ED9EC7}"/>
          </ac:spMkLst>
        </pc:spChg>
        <pc:spChg chg="add del">
          <ac:chgData name="Elissa Buckles" userId="e60b1ede-a1c2-4705-9ab9-70e53640b96a" providerId="ADAL" clId="{06E6F96C-0D38-44B2-AEFF-3A5F121DE9E6}" dt="2022-10-13T18:12:43.856" v="281" actId="26606"/>
          <ac:spMkLst>
            <pc:docMk/>
            <pc:sldMk cId="3928784009" sldId="265"/>
            <ac:spMk id="19" creationId="{EA97CA5D-BCDD-4F61-B77F-34068368BF47}"/>
          </ac:spMkLst>
        </pc:spChg>
        <pc:spChg chg="add del">
          <ac:chgData name="Elissa Buckles" userId="e60b1ede-a1c2-4705-9ab9-70e53640b96a" providerId="ADAL" clId="{06E6F96C-0D38-44B2-AEFF-3A5F121DE9E6}" dt="2022-10-13T18:12:43.856" v="281" actId="26606"/>
          <ac:spMkLst>
            <pc:docMk/>
            <pc:sldMk cId="3928784009" sldId="265"/>
            <ac:spMk id="21" creationId="{BB80117C-7F39-43C5-86D0-1B3E99AB5E86}"/>
          </ac:spMkLst>
        </pc:spChg>
        <pc:spChg chg="add">
          <ac:chgData name="Elissa Buckles" userId="e60b1ede-a1c2-4705-9ab9-70e53640b96a" providerId="ADAL" clId="{06E6F96C-0D38-44B2-AEFF-3A5F121DE9E6}" dt="2022-10-13T18:12:43.859" v="282" actId="26606"/>
          <ac:spMkLst>
            <pc:docMk/>
            <pc:sldMk cId="3928784009" sldId="265"/>
            <ac:spMk id="28" creationId="{1A8AF9B1-7D64-4564-969F-CB2B27ED9EC7}"/>
          </ac:spMkLst>
        </pc:spChg>
        <pc:grpChg chg="add del">
          <ac:chgData name="Elissa Buckles" userId="e60b1ede-a1c2-4705-9ab9-70e53640b96a" providerId="ADAL" clId="{06E6F96C-0D38-44B2-AEFF-3A5F121DE9E6}" dt="2022-10-13T18:12:43.859" v="282" actId="26606"/>
          <ac:grpSpMkLst>
            <pc:docMk/>
            <pc:sldMk cId="3928784009" sldId="265"/>
            <ac:grpSpMk id="12" creationId="{8D854759-2D3E-4B54-A780-D84D49E80FE3}"/>
          </ac:grpSpMkLst>
        </pc:grpChg>
        <pc:grpChg chg="add del">
          <ac:chgData name="Elissa Buckles" userId="e60b1ede-a1c2-4705-9ab9-70e53640b96a" providerId="ADAL" clId="{06E6F96C-0D38-44B2-AEFF-3A5F121DE9E6}" dt="2022-10-13T18:12:43.856" v="281" actId="26606"/>
          <ac:grpSpMkLst>
            <pc:docMk/>
            <pc:sldMk cId="3928784009" sldId="265"/>
            <ac:grpSpMk id="23" creationId="{22A9BB93-2DF4-4EFD-94C3-A0CC895CDE64}"/>
          </ac:grpSpMkLst>
        </pc:grpChg>
        <pc:grpChg chg="add">
          <ac:chgData name="Elissa Buckles" userId="e60b1ede-a1c2-4705-9ab9-70e53640b96a" providerId="ADAL" clId="{06E6F96C-0D38-44B2-AEFF-3A5F121DE9E6}" dt="2022-10-13T18:12:43.859" v="282" actId="26606"/>
          <ac:grpSpMkLst>
            <pc:docMk/>
            <pc:sldMk cId="3928784009" sldId="265"/>
            <ac:grpSpMk id="29" creationId="{8D854759-2D3E-4B54-A780-D84D49E80FE3}"/>
          </ac:grpSpMkLst>
        </pc:grpChg>
        <pc:picChg chg="add mod ord">
          <ac:chgData name="Elissa Buckles" userId="e60b1ede-a1c2-4705-9ab9-70e53640b96a" providerId="ADAL" clId="{06E6F96C-0D38-44B2-AEFF-3A5F121DE9E6}" dt="2022-10-13T18:13:05.420" v="283" actId="1076"/>
          <ac:picMkLst>
            <pc:docMk/>
            <pc:sldMk cId="3928784009" sldId="265"/>
            <ac:picMk id="5" creationId="{A71468F7-F9EB-800F-34D8-9F85DE65D2E0}"/>
          </ac:picMkLst>
        </pc:picChg>
      </pc:sldChg>
      <pc:sldChg chg="addSp delSp modSp mod setBg setClrOvrMap">
        <pc:chgData name="Elissa Buckles" userId="e60b1ede-a1c2-4705-9ab9-70e53640b96a" providerId="ADAL" clId="{06E6F96C-0D38-44B2-AEFF-3A5F121DE9E6}" dt="2022-10-13T19:41:23.303" v="462" actId="115"/>
        <pc:sldMkLst>
          <pc:docMk/>
          <pc:sldMk cId="4158584834" sldId="266"/>
        </pc:sldMkLst>
        <pc:spChg chg="mod">
          <ac:chgData name="Elissa Buckles" userId="e60b1ede-a1c2-4705-9ab9-70e53640b96a" providerId="ADAL" clId="{06E6F96C-0D38-44B2-AEFF-3A5F121DE9E6}" dt="2022-10-13T19:38:30.780" v="441" actId="26606"/>
          <ac:spMkLst>
            <pc:docMk/>
            <pc:sldMk cId="4158584834" sldId="266"/>
            <ac:spMk id="2" creationId="{461C91A0-3C7F-7851-89E4-79318C0FA7F9}"/>
          </ac:spMkLst>
        </pc:spChg>
        <pc:spChg chg="add del mod">
          <ac:chgData name="Elissa Buckles" userId="e60b1ede-a1c2-4705-9ab9-70e53640b96a" providerId="ADAL" clId="{06E6F96C-0D38-44B2-AEFF-3A5F121DE9E6}" dt="2022-10-13T19:41:23.303" v="462" actId="115"/>
          <ac:spMkLst>
            <pc:docMk/>
            <pc:sldMk cId="4158584834" sldId="266"/>
            <ac:spMk id="3" creationId="{8BCF5220-A18E-E6EE-0741-DF0C71A623ED}"/>
          </ac:spMkLst>
        </pc:spChg>
        <pc:spChg chg="add del">
          <ac:chgData name="Elissa Buckles" userId="e60b1ede-a1c2-4705-9ab9-70e53640b96a" providerId="ADAL" clId="{06E6F96C-0D38-44B2-AEFF-3A5F121DE9E6}" dt="2022-10-13T19:38:30.780" v="441" actId="26606"/>
          <ac:spMkLst>
            <pc:docMk/>
            <pc:sldMk cId="4158584834" sldId="266"/>
            <ac:spMk id="9" creationId="{75F28DDD-9641-43BA-944D-79B0687051F1}"/>
          </ac:spMkLst>
        </pc:spChg>
        <pc:spChg chg="add del">
          <ac:chgData name="Elissa Buckles" userId="e60b1ede-a1c2-4705-9ab9-70e53640b96a" providerId="ADAL" clId="{06E6F96C-0D38-44B2-AEFF-3A5F121DE9E6}" dt="2022-10-13T19:38:30.780" v="441" actId="26606"/>
          <ac:spMkLst>
            <pc:docMk/>
            <pc:sldMk cId="4158584834" sldId="266"/>
            <ac:spMk id="11" creationId="{32AA2954-062E-4B72-A97B-0B066FB156D8}"/>
          </ac:spMkLst>
        </pc:spChg>
        <pc:spChg chg="add del">
          <ac:chgData name="Elissa Buckles" userId="e60b1ede-a1c2-4705-9ab9-70e53640b96a" providerId="ADAL" clId="{06E6F96C-0D38-44B2-AEFF-3A5F121DE9E6}" dt="2022-10-13T19:38:30.780" v="441" actId="26606"/>
          <ac:spMkLst>
            <pc:docMk/>
            <pc:sldMk cId="4158584834" sldId="266"/>
            <ac:spMk id="13" creationId="{10CA29A6-E0B1-40CD-ADF7-7B8E932A3222}"/>
          </ac:spMkLst>
        </pc:spChg>
        <pc:spChg chg="add del">
          <ac:chgData name="Elissa Buckles" userId="e60b1ede-a1c2-4705-9ab9-70e53640b96a" providerId="ADAL" clId="{06E6F96C-0D38-44B2-AEFF-3A5F121DE9E6}" dt="2022-10-13T19:38:30.780" v="441" actId="26606"/>
          <ac:spMkLst>
            <pc:docMk/>
            <pc:sldMk cId="4158584834" sldId="266"/>
            <ac:spMk id="15" creationId="{8DD5F866-AD72-475A-B6C6-54E4577D4AAC}"/>
          </ac:spMkLst>
        </pc:spChg>
        <pc:spChg chg="add del">
          <ac:chgData name="Elissa Buckles" userId="e60b1ede-a1c2-4705-9ab9-70e53640b96a" providerId="ADAL" clId="{06E6F96C-0D38-44B2-AEFF-3A5F121DE9E6}" dt="2022-10-13T19:38:30.780" v="441" actId="26606"/>
          <ac:spMkLst>
            <pc:docMk/>
            <pc:sldMk cId="4158584834" sldId="266"/>
            <ac:spMk id="17" creationId="{C02BAD4C-6EA9-4F10-92D4-A1C8C53DAEE4}"/>
          </ac:spMkLst>
        </pc:spChg>
        <pc:spChg chg="add del">
          <ac:chgData name="Elissa Buckles" userId="e60b1ede-a1c2-4705-9ab9-70e53640b96a" providerId="ADAL" clId="{06E6F96C-0D38-44B2-AEFF-3A5F121DE9E6}" dt="2022-10-13T19:37:45.682" v="437" actId="26606"/>
          <ac:spMkLst>
            <pc:docMk/>
            <pc:sldMk cId="4158584834" sldId="266"/>
            <ac:spMk id="22" creationId="{0DBD4729-DBDF-40A6-9BA4-E4C97EF6DD37}"/>
          </ac:spMkLst>
        </pc:spChg>
        <pc:spChg chg="add del">
          <ac:chgData name="Elissa Buckles" userId="e60b1ede-a1c2-4705-9ab9-70e53640b96a" providerId="ADAL" clId="{06E6F96C-0D38-44B2-AEFF-3A5F121DE9E6}" dt="2022-10-13T19:37:45.682" v="437" actId="26606"/>
          <ac:spMkLst>
            <pc:docMk/>
            <pc:sldMk cId="4158584834" sldId="266"/>
            <ac:spMk id="24" creationId="{55125130-F4AB-465E-8AE2-E583FCAAB224}"/>
          </ac:spMkLst>
        </pc:spChg>
        <pc:spChg chg="add del">
          <ac:chgData name="Elissa Buckles" userId="e60b1ede-a1c2-4705-9ab9-70e53640b96a" providerId="ADAL" clId="{06E6F96C-0D38-44B2-AEFF-3A5F121DE9E6}" dt="2022-10-13T19:37:45.682" v="437" actId="26606"/>
          <ac:spMkLst>
            <pc:docMk/>
            <pc:sldMk cId="4158584834" sldId="266"/>
            <ac:spMk id="26" creationId="{E0BA65A2-0302-4468-ADA7-9EC3F9593F51}"/>
          </ac:spMkLst>
        </pc:spChg>
        <pc:spChg chg="add del">
          <ac:chgData name="Elissa Buckles" userId="e60b1ede-a1c2-4705-9ab9-70e53640b96a" providerId="ADAL" clId="{06E6F96C-0D38-44B2-AEFF-3A5F121DE9E6}" dt="2022-10-13T19:37:45.682" v="437" actId="26606"/>
          <ac:spMkLst>
            <pc:docMk/>
            <pc:sldMk cId="4158584834" sldId="266"/>
            <ac:spMk id="28" creationId="{8C266B9D-DC87-430A-8D3A-2E83639A1768}"/>
          </ac:spMkLst>
        </pc:spChg>
        <pc:spChg chg="add del">
          <ac:chgData name="Elissa Buckles" userId="e60b1ede-a1c2-4705-9ab9-70e53640b96a" providerId="ADAL" clId="{06E6F96C-0D38-44B2-AEFF-3A5F121DE9E6}" dt="2022-10-13T19:37:45.682" v="437" actId="26606"/>
          <ac:spMkLst>
            <pc:docMk/>
            <pc:sldMk cId="4158584834" sldId="266"/>
            <ac:spMk id="30" creationId="{69282F36-261B-49B3-8CA9-FB857C475A0E}"/>
          </ac:spMkLst>
        </pc:spChg>
        <pc:spChg chg="add del">
          <ac:chgData name="Elissa Buckles" userId="e60b1ede-a1c2-4705-9ab9-70e53640b96a" providerId="ADAL" clId="{06E6F96C-0D38-44B2-AEFF-3A5F121DE9E6}" dt="2022-10-13T19:37:45.682" v="437" actId="26606"/>
          <ac:spMkLst>
            <pc:docMk/>
            <pc:sldMk cId="4158584834" sldId="266"/>
            <ac:spMk id="32" creationId="{B87215C3-3B83-4BE7-9213-26E084BD6158}"/>
          </ac:spMkLst>
        </pc:spChg>
        <pc:spChg chg="add del">
          <ac:chgData name="Elissa Buckles" userId="e60b1ede-a1c2-4705-9ab9-70e53640b96a" providerId="ADAL" clId="{06E6F96C-0D38-44B2-AEFF-3A5F121DE9E6}" dt="2022-10-13T19:37:45.682" v="437" actId="26606"/>
          <ac:spMkLst>
            <pc:docMk/>
            <pc:sldMk cId="4158584834" sldId="266"/>
            <ac:spMk id="34" creationId="{13A105D4-2907-419E-8223-4C266BA1E5FB}"/>
          </ac:spMkLst>
        </pc:spChg>
        <pc:spChg chg="add del">
          <ac:chgData name="Elissa Buckles" userId="e60b1ede-a1c2-4705-9ab9-70e53640b96a" providerId="ADAL" clId="{06E6F96C-0D38-44B2-AEFF-3A5F121DE9E6}" dt="2022-10-13T19:37:45.682" v="437" actId="26606"/>
          <ac:spMkLst>
            <pc:docMk/>
            <pc:sldMk cId="4158584834" sldId="266"/>
            <ac:spMk id="36" creationId="{1EEE7F17-8E08-4C69-8E22-661908E6DF72}"/>
          </ac:spMkLst>
        </pc:spChg>
        <pc:graphicFrameChg chg="add del">
          <ac:chgData name="Elissa Buckles" userId="e60b1ede-a1c2-4705-9ab9-70e53640b96a" providerId="ADAL" clId="{06E6F96C-0D38-44B2-AEFF-3A5F121DE9E6}" dt="2022-10-13T19:29:39.089" v="431" actId="26606"/>
          <ac:graphicFrameMkLst>
            <pc:docMk/>
            <pc:sldMk cId="4158584834" sldId="266"/>
            <ac:graphicFrameMk id="5" creationId="{2758690F-AB6E-69E5-F83F-C5D49C0DB0B8}"/>
          </ac:graphicFrameMkLst>
        </pc:graphicFrameChg>
        <pc:graphicFrameChg chg="add del">
          <ac:chgData name="Elissa Buckles" userId="e60b1ede-a1c2-4705-9ab9-70e53640b96a" providerId="ADAL" clId="{06E6F96C-0D38-44B2-AEFF-3A5F121DE9E6}" dt="2022-10-13T19:37:16.556" v="433" actId="26606"/>
          <ac:graphicFrameMkLst>
            <pc:docMk/>
            <pc:sldMk cId="4158584834" sldId="266"/>
            <ac:graphicFrameMk id="6" creationId="{7CBD85B0-65DE-0BD4-3D75-FBE5C177DA74}"/>
          </ac:graphicFrameMkLst>
        </pc:graphicFrameChg>
        <pc:graphicFrameChg chg="add del mod">
          <ac:chgData name="Elissa Buckles" userId="e60b1ede-a1c2-4705-9ab9-70e53640b96a" providerId="ADAL" clId="{06E6F96C-0D38-44B2-AEFF-3A5F121DE9E6}" dt="2022-10-13T19:38:30.780" v="441" actId="26606"/>
          <ac:graphicFrameMkLst>
            <pc:docMk/>
            <pc:sldMk cId="4158584834" sldId="266"/>
            <ac:graphicFrameMk id="7" creationId="{59BC44D5-152B-0C85-4180-F252FC4938CE}"/>
          </ac:graphicFrameMkLst>
        </pc:graphicFrameChg>
      </pc:sldChg>
      <pc:sldChg chg="addSp delSp modSp new mod setBg setClrOvrMap">
        <pc:chgData name="Elissa Buckles" userId="e60b1ede-a1c2-4705-9ab9-70e53640b96a" providerId="ADAL" clId="{06E6F96C-0D38-44B2-AEFF-3A5F121DE9E6}" dt="2022-10-13T20:17:53.812" v="692" actId="1076"/>
        <pc:sldMkLst>
          <pc:docMk/>
          <pc:sldMk cId="407973735" sldId="267"/>
        </pc:sldMkLst>
        <pc:spChg chg="mod">
          <ac:chgData name="Elissa Buckles" userId="e60b1ede-a1c2-4705-9ab9-70e53640b96a" providerId="ADAL" clId="{06E6F96C-0D38-44B2-AEFF-3A5F121DE9E6}" dt="2022-10-13T20:17:06.085" v="683" actId="26606"/>
          <ac:spMkLst>
            <pc:docMk/>
            <pc:sldMk cId="407973735" sldId="267"/>
            <ac:spMk id="2" creationId="{CC83BE3B-48BF-1EA1-F2F7-432059A3E7AB}"/>
          </ac:spMkLst>
        </pc:spChg>
        <pc:spChg chg="mod">
          <ac:chgData name="Elissa Buckles" userId="e60b1ede-a1c2-4705-9ab9-70e53640b96a" providerId="ADAL" clId="{06E6F96C-0D38-44B2-AEFF-3A5F121DE9E6}" dt="2022-10-13T20:17:53.812" v="692" actId="1076"/>
          <ac:spMkLst>
            <pc:docMk/>
            <pc:sldMk cId="407973735" sldId="267"/>
            <ac:spMk id="3" creationId="{6EA31A21-4D31-A2D7-0013-E4B606A43AAB}"/>
          </ac:spMkLst>
        </pc:spChg>
        <pc:spChg chg="add del">
          <ac:chgData name="Elissa Buckles" userId="e60b1ede-a1c2-4705-9ab9-70e53640b96a" providerId="ADAL" clId="{06E6F96C-0D38-44B2-AEFF-3A5F121DE9E6}" dt="2022-10-13T20:16:47.771" v="676" actId="26606"/>
          <ac:spMkLst>
            <pc:docMk/>
            <pc:sldMk cId="407973735" sldId="267"/>
            <ac:spMk id="8" creationId="{E2B7D02C-F642-492B-8E97-FDE1C0FDA332}"/>
          </ac:spMkLst>
        </pc:spChg>
        <pc:spChg chg="add del">
          <ac:chgData name="Elissa Buckles" userId="e60b1ede-a1c2-4705-9ab9-70e53640b96a" providerId="ADAL" clId="{06E6F96C-0D38-44B2-AEFF-3A5F121DE9E6}" dt="2022-10-13T20:16:47.771" v="676" actId="26606"/>
          <ac:spMkLst>
            <pc:docMk/>
            <pc:sldMk cId="407973735" sldId="267"/>
            <ac:spMk id="10" creationId="{A2D0BA34-24BC-4C63-945A-90AA854E19E8}"/>
          </ac:spMkLst>
        </pc:spChg>
        <pc:spChg chg="add del">
          <ac:chgData name="Elissa Buckles" userId="e60b1ede-a1c2-4705-9ab9-70e53640b96a" providerId="ADAL" clId="{06E6F96C-0D38-44B2-AEFF-3A5F121DE9E6}" dt="2022-10-13T20:16:47.771" v="676" actId="26606"/>
          <ac:spMkLst>
            <pc:docMk/>
            <pc:sldMk cId="407973735" sldId="267"/>
            <ac:spMk id="12" creationId="{0647415D-11C2-4BA0-A3EE-E0DA219B3A08}"/>
          </ac:spMkLst>
        </pc:spChg>
        <pc:spChg chg="add del">
          <ac:chgData name="Elissa Buckles" userId="e60b1ede-a1c2-4705-9ab9-70e53640b96a" providerId="ADAL" clId="{06E6F96C-0D38-44B2-AEFF-3A5F121DE9E6}" dt="2022-10-13T20:16:49.324" v="678" actId="26606"/>
          <ac:spMkLst>
            <pc:docMk/>
            <pc:sldMk cId="407973735" sldId="267"/>
            <ac:spMk id="14" creationId="{A9D01BD4-D715-47C5-936E-D17703C9AE83}"/>
          </ac:spMkLst>
        </pc:spChg>
        <pc:spChg chg="add del">
          <ac:chgData name="Elissa Buckles" userId="e60b1ede-a1c2-4705-9ab9-70e53640b96a" providerId="ADAL" clId="{06E6F96C-0D38-44B2-AEFF-3A5F121DE9E6}" dt="2022-10-13T20:16:49.324" v="678" actId="26606"/>
          <ac:spMkLst>
            <pc:docMk/>
            <pc:sldMk cId="407973735" sldId="267"/>
            <ac:spMk id="15" creationId="{8E095A5C-C0E1-442D-A262-3354333CA8ED}"/>
          </ac:spMkLst>
        </pc:spChg>
        <pc:spChg chg="add del">
          <ac:chgData name="Elissa Buckles" userId="e60b1ede-a1c2-4705-9ab9-70e53640b96a" providerId="ADAL" clId="{06E6F96C-0D38-44B2-AEFF-3A5F121DE9E6}" dt="2022-10-13T20:16:49.324" v="678" actId="26606"/>
          <ac:spMkLst>
            <pc:docMk/>
            <pc:sldMk cId="407973735" sldId="267"/>
            <ac:spMk id="16" creationId="{7884CF81-7E80-4D00-BC0F-A2166793CF8D}"/>
          </ac:spMkLst>
        </pc:spChg>
        <pc:spChg chg="add del">
          <ac:chgData name="Elissa Buckles" userId="e60b1ede-a1c2-4705-9ab9-70e53640b96a" providerId="ADAL" clId="{06E6F96C-0D38-44B2-AEFF-3A5F121DE9E6}" dt="2022-10-13T20:16:56.490" v="680" actId="26606"/>
          <ac:spMkLst>
            <pc:docMk/>
            <pc:sldMk cId="407973735" sldId="267"/>
            <ac:spMk id="18" creationId="{21566B89-C470-4C69-8689-38673C7B711E}"/>
          </ac:spMkLst>
        </pc:spChg>
        <pc:spChg chg="add del">
          <ac:chgData name="Elissa Buckles" userId="e60b1ede-a1c2-4705-9ab9-70e53640b96a" providerId="ADAL" clId="{06E6F96C-0D38-44B2-AEFF-3A5F121DE9E6}" dt="2022-10-13T20:16:56.490" v="680" actId="26606"/>
          <ac:spMkLst>
            <pc:docMk/>
            <pc:sldMk cId="407973735" sldId="267"/>
            <ac:spMk id="19" creationId="{040708B1-1822-4D0E-B3F8-BF6E36438E35}"/>
          </ac:spMkLst>
        </pc:spChg>
        <pc:spChg chg="add del">
          <ac:chgData name="Elissa Buckles" userId="e60b1ede-a1c2-4705-9ab9-70e53640b96a" providerId="ADAL" clId="{06E6F96C-0D38-44B2-AEFF-3A5F121DE9E6}" dt="2022-10-13T20:16:56.490" v="680" actId="26606"/>
          <ac:spMkLst>
            <pc:docMk/>
            <pc:sldMk cId="407973735" sldId="267"/>
            <ac:spMk id="20" creationId="{1EAB69CE-6296-4D71-8DB3-BF71FD5181C0}"/>
          </ac:spMkLst>
        </pc:spChg>
        <pc:spChg chg="add del">
          <ac:chgData name="Elissa Buckles" userId="e60b1ede-a1c2-4705-9ab9-70e53640b96a" providerId="ADAL" clId="{06E6F96C-0D38-44B2-AEFF-3A5F121DE9E6}" dt="2022-10-13T20:16:56.490" v="680" actId="26606"/>
          <ac:spMkLst>
            <pc:docMk/>
            <pc:sldMk cId="407973735" sldId="267"/>
            <ac:spMk id="21" creationId="{45B34FBD-A817-4E6B-8CD9-1BCA9CB6730D}"/>
          </ac:spMkLst>
        </pc:spChg>
        <pc:spChg chg="add del">
          <ac:chgData name="Elissa Buckles" userId="e60b1ede-a1c2-4705-9ab9-70e53640b96a" providerId="ADAL" clId="{06E6F96C-0D38-44B2-AEFF-3A5F121DE9E6}" dt="2022-10-13T20:17:06.073" v="682" actId="26606"/>
          <ac:spMkLst>
            <pc:docMk/>
            <pc:sldMk cId="407973735" sldId="267"/>
            <ac:spMk id="23" creationId="{B373F125-DEF3-41D6-9918-AB21A2ACC37A}"/>
          </ac:spMkLst>
        </pc:spChg>
        <pc:spChg chg="add del">
          <ac:chgData name="Elissa Buckles" userId="e60b1ede-a1c2-4705-9ab9-70e53640b96a" providerId="ADAL" clId="{06E6F96C-0D38-44B2-AEFF-3A5F121DE9E6}" dt="2022-10-13T20:17:06.073" v="682" actId="26606"/>
          <ac:spMkLst>
            <pc:docMk/>
            <pc:sldMk cId="407973735" sldId="267"/>
            <ac:spMk id="24" creationId="{71E9F226-EB6E-48C9-ADDA-636DE4BF4EBE}"/>
          </ac:spMkLst>
        </pc:spChg>
        <pc:spChg chg="add">
          <ac:chgData name="Elissa Buckles" userId="e60b1ede-a1c2-4705-9ab9-70e53640b96a" providerId="ADAL" clId="{06E6F96C-0D38-44B2-AEFF-3A5F121DE9E6}" dt="2022-10-13T20:17:06.085" v="683" actId="26606"/>
          <ac:spMkLst>
            <pc:docMk/>
            <pc:sldMk cId="407973735" sldId="267"/>
            <ac:spMk id="26" creationId="{F92989FB-1024-49B7-BDF1-B3CE27D48623}"/>
          </ac:spMkLst>
        </pc:spChg>
        <pc:spChg chg="add">
          <ac:chgData name="Elissa Buckles" userId="e60b1ede-a1c2-4705-9ab9-70e53640b96a" providerId="ADAL" clId="{06E6F96C-0D38-44B2-AEFF-3A5F121DE9E6}" dt="2022-10-13T20:17:06.085" v="683" actId="26606"/>
          <ac:spMkLst>
            <pc:docMk/>
            <pc:sldMk cId="407973735" sldId="267"/>
            <ac:spMk id="27" creationId="{DFEE959E-BF10-4204-9556-D1707088D445}"/>
          </ac:spMkLst>
        </pc:spChg>
        <pc:spChg chg="add">
          <ac:chgData name="Elissa Buckles" userId="e60b1ede-a1c2-4705-9ab9-70e53640b96a" providerId="ADAL" clId="{06E6F96C-0D38-44B2-AEFF-3A5F121DE9E6}" dt="2022-10-13T20:17:06.085" v="683" actId="26606"/>
          <ac:spMkLst>
            <pc:docMk/>
            <pc:sldMk cId="407973735" sldId="267"/>
            <ac:spMk id="28" creationId="{DDD17B6A-CB37-4005-9681-A20AFCDC7822}"/>
          </ac:spMkLst>
        </pc:spChg>
        <pc:spChg chg="add">
          <ac:chgData name="Elissa Buckles" userId="e60b1ede-a1c2-4705-9ab9-70e53640b96a" providerId="ADAL" clId="{06E6F96C-0D38-44B2-AEFF-3A5F121DE9E6}" dt="2022-10-13T20:17:06.085" v="683" actId="26606"/>
          <ac:spMkLst>
            <pc:docMk/>
            <pc:sldMk cId="407973735" sldId="267"/>
            <ac:spMk id="29" creationId="{3B7BBDE9-DAED-40B0-A640-503C918D1CE3}"/>
          </ac:spMkLst>
        </pc:spChg>
        <pc:spChg chg="add">
          <ac:chgData name="Elissa Buckles" userId="e60b1ede-a1c2-4705-9ab9-70e53640b96a" providerId="ADAL" clId="{06E6F96C-0D38-44B2-AEFF-3A5F121DE9E6}" dt="2022-10-13T20:17:06.085" v="683" actId="26606"/>
          <ac:spMkLst>
            <pc:docMk/>
            <pc:sldMk cId="407973735" sldId="267"/>
            <ac:spMk id="30" creationId="{7BC7EA7B-802E-41F4-8926-C4475287AA31}"/>
          </ac:spMkLst>
        </pc:spChg>
      </pc:sldChg>
      <pc:sldChg chg="add del">
        <pc:chgData name="Elissa Buckles" userId="e60b1ede-a1c2-4705-9ab9-70e53640b96a" providerId="ADAL" clId="{06E6F96C-0D38-44B2-AEFF-3A5F121DE9E6}" dt="2022-10-13T16:50:24.546" v="40"/>
        <pc:sldMkLst>
          <pc:docMk/>
          <pc:sldMk cId="1296669324" sldId="267"/>
        </pc:sldMkLst>
      </pc:sldChg>
      <pc:sldChg chg="modSp new del mod">
        <pc:chgData name="Elissa Buckles" userId="e60b1ede-a1c2-4705-9ab9-70e53640b96a" providerId="ADAL" clId="{06E6F96C-0D38-44B2-AEFF-3A5F121DE9E6}" dt="2022-10-13T19:44:23.520" v="489" actId="2696"/>
        <pc:sldMkLst>
          <pc:docMk/>
          <pc:sldMk cId="2113894916" sldId="267"/>
        </pc:sldMkLst>
        <pc:spChg chg="mod">
          <ac:chgData name="Elissa Buckles" userId="e60b1ede-a1c2-4705-9ab9-70e53640b96a" providerId="ADAL" clId="{06E6F96C-0D38-44B2-AEFF-3A5F121DE9E6}" dt="2022-10-13T19:44:14.300" v="488" actId="20577"/>
          <ac:spMkLst>
            <pc:docMk/>
            <pc:sldMk cId="2113894916" sldId="267"/>
            <ac:spMk id="2" creationId="{72597674-8EB5-C292-4457-C5F4BCE43ED4}"/>
          </ac:spMkLst>
        </pc:spChg>
      </pc:sldChg>
      <pc:sldChg chg="addSp delSp modSp new del mod ord setBg setClrOvrMap delDesignElem">
        <pc:chgData name="Elissa Buckles" userId="e60b1ede-a1c2-4705-9ab9-70e53640b96a" providerId="ADAL" clId="{06E6F96C-0D38-44B2-AEFF-3A5F121DE9E6}" dt="2022-10-13T18:42:09.842" v="409" actId="2696"/>
        <pc:sldMkLst>
          <pc:docMk/>
          <pc:sldMk cId="3656154473" sldId="267"/>
        </pc:sldMkLst>
        <pc:spChg chg="del">
          <ac:chgData name="Elissa Buckles" userId="e60b1ede-a1c2-4705-9ab9-70e53640b96a" providerId="ADAL" clId="{06E6F96C-0D38-44B2-AEFF-3A5F121DE9E6}" dt="2022-10-13T16:51:36.053" v="43" actId="26606"/>
          <ac:spMkLst>
            <pc:docMk/>
            <pc:sldMk cId="3656154473" sldId="267"/>
            <ac:spMk id="2" creationId="{8C1E3455-3210-B2A5-19D7-56D70A7C7AE4}"/>
          </ac:spMkLst>
        </pc:spChg>
        <pc:spChg chg="del">
          <ac:chgData name="Elissa Buckles" userId="e60b1ede-a1c2-4705-9ab9-70e53640b96a" providerId="ADAL" clId="{06E6F96C-0D38-44B2-AEFF-3A5F121DE9E6}" dt="2022-10-13T16:51:29.834" v="42"/>
          <ac:spMkLst>
            <pc:docMk/>
            <pc:sldMk cId="3656154473" sldId="267"/>
            <ac:spMk id="3" creationId="{F5E707C1-491E-E22E-BAC6-23BB3890A5D5}"/>
          </ac:spMkLst>
        </pc:spChg>
        <pc:spChg chg="add mod">
          <ac:chgData name="Elissa Buckles" userId="e60b1ede-a1c2-4705-9ab9-70e53640b96a" providerId="ADAL" clId="{06E6F96C-0D38-44B2-AEFF-3A5F121DE9E6}" dt="2022-10-13T17:31:09.236" v="263" actId="26606"/>
          <ac:spMkLst>
            <pc:docMk/>
            <pc:sldMk cId="3656154473" sldId="267"/>
            <ac:spMk id="6" creationId="{200CBF59-0FC2-D9EE-DD88-439065AE09BA}"/>
          </ac:spMkLst>
        </pc:spChg>
        <pc:spChg chg="add mod">
          <ac:chgData name="Elissa Buckles" userId="e60b1ede-a1c2-4705-9ab9-70e53640b96a" providerId="ADAL" clId="{06E6F96C-0D38-44B2-AEFF-3A5F121DE9E6}" dt="2022-10-13T17:31:09.236" v="263" actId="26606"/>
          <ac:spMkLst>
            <pc:docMk/>
            <pc:sldMk cId="3656154473" sldId="267"/>
            <ac:spMk id="8" creationId="{D00E7590-44CA-2403-398C-FF2951CF211C}"/>
          </ac:spMkLst>
        </pc:spChg>
        <pc:spChg chg="add del">
          <ac:chgData name="Elissa Buckles" userId="e60b1ede-a1c2-4705-9ab9-70e53640b96a" providerId="ADAL" clId="{06E6F96C-0D38-44B2-AEFF-3A5F121DE9E6}" dt="2022-10-13T17:16:42.514" v="151"/>
          <ac:spMkLst>
            <pc:docMk/>
            <pc:sldMk cId="3656154473" sldId="267"/>
            <ac:spMk id="9" creationId="{42A4FC2C-047E-45A5-965D-8E1E3BF09BC6}"/>
          </ac:spMkLst>
        </pc:spChg>
        <pc:spChg chg="add del">
          <ac:chgData name="Elissa Buckles" userId="e60b1ede-a1c2-4705-9ab9-70e53640b96a" providerId="ADAL" clId="{06E6F96C-0D38-44B2-AEFF-3A5F121DE9E6}" dt="2022-10-13T17:31:06.509" v="260" actId="26606"/>
          <ac:spMkLst>
            <pc:docMk/>
            <pc:sldMk cId="3656154473" sldId="267"/>
            <ac:spMk id="13" creationId="{FF48D04A-B18A-4669-86FA-1F7C104C46B5}"/>
          </ac:spMkLst>
        </pc:spChg>
        <pc:spChg chg="add del">
          <ac:chgData name="Elissa Buckles" userId="e60b1ede-a1c2-4705-9ab9-70e53640b96a" providerId="ADAL" clId="{06E6F96C-0D38-44B2-AEFF-3A5F121DE9E6}" dt="2022-10-13T17:31:09.231" v="262" actId="26606"/>
          <ac:spMkLst>
            <pc:docMk/>
            <pc:sldMk cId="3656154473" sldId="267"/>
            <ac:spMk id="15" creationId="{0B7E5194-6E82-4A44-99C3-FE7D87F34134}"/>
          </ac:spMkLst>
        </pc:spChg>
        <pc:spChg chg="add del">
          <ac:chgData name="Elissa Buckles" userId="e60b1ede-a1c2-4705-9ab9-70e53640b96a" providerId="ADAL" clId="{06E6F96C-0D38-44B2-AEFF-3A5F121DE9E6}" dt="2022-10-13T17:31:09.231" v="262" actId="26606"/>
          <ac:spMkLst>
            <pc:docMk/>
            <pc:sldMk cId="3656154473" sldId="267"/>
            <ac:spMk id="16" creationId="{636F6DB7-CF8D-494A-82F6-13B58DCA9896}"/>
          </ac:spMkLst>
        </pc:spChg>
        <pc:spChg chg="add">
          <ac:chgData name="Elissa Buckles" userId="e60b1ede-a1c2-4705-9ab9-70e53640b96a" providerId="ADAL" clId="{06E6F96C-0D38-44B2-AEFF-3A5F121DE9E6}" dt="2022-10-13T17:31:09.236" v="263" actId="26606"/>
          <ac:spMkLst>
            <pc:docMk/>
            <pc:sldMk cId="3656154473" sldId="267"/>
            <ac:spMk id="22" creationId="{FF48D04A-B18A-4669-86FA-1F7C104C46B5}"/>
          </ac:spMkLst>
        </pc:spChg>
        <pc:grpChg chg="add del">
          <ac:chgData name="Elissa Buckles" userId="e60b1ede-a1c2-4705-9ab9-70e53640b96a" providerId="ADAL" clId="{06E6F96C-0D38-44B2-AEFF-3A5F121DE9E6}" dt="2022-10-13T17:31:09.231" v="262" actId="26606"/>
          <ac:grpSpMkLst>
            <pc:docMk/>
            <pc:sldMk cId="3656154473" sldId="267"/>
            <ac:grpSpMk id="17" creationId="{49FCC1E1-84D3-494D-A0A0-286AFA1C3018}"/>
          </ac:grpSpMkLst>
        </pc:grpChg>
        <pc:picChg chg="add mod ord">
          <ac:chgData name="Elissa Buckles" userId="e60b1ede-a1c2-4705-9ab9-70e53640b96a" providerId="ADAL" clId="{06E6F96C-0D38-44B2-AEFF-3A5F121DE9E6}" dt="2022-10-13T17:31:09.236" v="263" actId="26606"/>
          <ac:picMkLst>
            <pc:docMk/>
            <pc:sldMk cId="3656154473" sldId="267"/>
            <ac:picMk id="4" creationId="{8D9EF9D3-132F-62D9-7AE1-F707328335D4}"/>
          </ac:picMkLst>
        </pc:picChg>
      </pc:sldChg>
    </pc:docChg>
  </pc:docChgLst>
  <pc:docChgLst>
    <pc:chgData name="Alex Wolf" userId="S::awolf@goacta.org::3e29cbf2-9c05-46a7-b636-5b06e8679c9f" providerId="AD" clId="Web-{4E79EEAB-1E6A-EEF1-77D3-0E081DA305EC}"/>
    <pc:docChg chg="modSld">
      <pc:chgData name="Alex Wolf" userId="S::awolf@goacta.org::3e29cbf2-9c05-46a7-b636-5b06e8679c9f" providerId="AD" clId="Web-{4E79EEAB-1E6A-EEF1-77D3-0E081DA305EC}" dt="2022-10-14T13:28:51.544" v="14" actId="20577"/>
      <pc:docMkLst>
        <pc:docMk/>
      </pc:docMkLst>
      <pc:sldChg chg="modSp">
        <pc:chgData name="Alex Wolf" userId="S::awolf@goacta.org::3e29cbf2-9c05-46a7-b636-5b06e8679c9f" providerId="AD" clId="Web-{4E79EEAB-1E6A-EEF1-77D3-0E081DA305EC}" dt="2022-10-14T13:28:51.544" v="14" actId="20577"/>
        <pc:sldMkLst>
          <pc:docMk/>
          <pc:sldMk cId="407973735" sldId="267"/>
        </pc:sldMkLst>
        <pc:spChg chg="mod">
          <ac:chgData name="Alex Wolf" userId="S::awolf@goacta.org::3e29cbf2-9c05-46a7-b636-5b06e8679c9f" providerId="AD" clId="Web-{4E79EEAB-1E6A-EEF1-77D3-0E081DA305EC}" dt="2022-10-14T13:28:51.544" v="14" actId="20577"/>
          <ac:spMkLst>
            <pc:docMk/>
            <pc:sldMk cId="407973735" sldId="267"/>
            <ac:spMk id="3" creationId="{6EA31A21-4D31-A2D7-0013-E4B606A43AAB}"/>
          </ac:spMkLst>
        </pc:spChg>
      </pc:sldChg>
    </pc:docChg>
  </pc:docChgLst>
  <pc:docChgLst>
    <pc:chgData name="Steve McGuire" userId="20a00ef6-477b-4b23-8097-e5d8f4b49860" providerId="ADAL" clId="{5F70D1F6-2C76-45D2-B4CD-7BDC8FC6D9B5}"/>
    <pc:docChg chg="custSel addSld modSld">
      <pc:chgData name="Steve McGuire" userId="20a00ef6-477b-4b23-8097-e5d8f4b49860" providerId="ADAL" clId="{5F70D1F6-2C76-45D2-B4CD-7BDC8FC6D9B5}" dt="2022-10-13T17:41:55.027" v="831" actId="20577"/>
      <pc:docMkLst>
        <pc:docMk/>
      </pc:docMkLst>
      <pc:sldChg chg="modSp mod">
        <pc:chgData name="Steve McGuire" userId="20a00ef6-477b-4b23-8097-e5d8f4b49860" providerId="ADAL" clId="{5F70D1F6-2C76-45D2-B4CD-7BDC8FC6D9B5}" dt="2022-10-13T17:41:47.396" v="811" actId="20577"/>
        <pc:sldMkLst>
          <pc:docMk/>
          <pc:sldMk cId="1983545926" sldId="257"/>
        </pc:sldMkLst>
        <pc:spChg chg="mod">
          <ac:chgData name="Steve McGuire" userId="20a00ef6-477b-4b23-8097-e5d8f4b49860" providerId="ADAL" clId="{5F70D1F6-2C76-45D2-B4CD-7BDC8FC6D9B5}" dt="2022-10-13T17:41:47.396" v="811" actId="20577"/>
          <ac:spMkLst>
            <pc:docMk/>
            <pc:sldMk cId="1983545926" sldId="257"/>
            <ac:spMk id="2" creationId="{58354775-6C41-CBA3-3CD0-8B9AC155CD22}"/>
          </ac:spMkLst>
        </pc:spChg>
        <pc:spChg chg="mod">
          <ac:chgData name="Steve McGuire" userId="20a00ef6-477b-4b23-8097-e5d8f4b49860" providerId="ADAL" clId="{5F70D1F6-2C76-45D2-B4CD-7BDC8FC6D9B5}" dt="2022-10-13T17:06:41.396" v="744" actId="20577"/>
          <ac:spMkLst>
            <pc:docMk/>
            <pc:sldMk cId="1983545926" sldId="257"/>
            <ac:spMk id="3" creationId="{47E1C553-46B1-C308-80BB-0BE76AE04E5F}"/>
          </ac:spMkLst>
        </pc:spChg>
      </pc:sldChg>
      <pc:sldChg chg="modSp new mod">
        <pc:chgData name="Steve McGuire" userId="20a00ef6-477b-4b23-8097-e5d8f4b49860" providerId="ADAL" clId="{5F70D1F6-2C76-45D2-B4CD-7BDC8FC6D9B5}" dt="2022-10-13T16:49:28.750" v="702" actId="20577"/>
        <pc:sldMkLst>
          <pc:docMk/>
          <pc:sldMk cId="3928784009" sldId="265"/>
        </pc:sldMkLst>
        <pc:spChg chg="mod">
          <ac:chgData name="Steve McGuire" userId="20a00ef6-477b-4b23-8097-e5d8f4b49860" providerId="ADAL" clId="{5F70D1F6-2C76-45D2-B4CD-7BDC8FC6D9B5}" dt="2022-10-13T16:01:42.024" v="144" actId="20577"/>
          <ac:spMkLst>
            <pc:docMk/>
            <pc:sldMk cId="3928784009" sldId="265"/>
            <ac:spMk id="2" creationId="{6687903B-B684-FA76-A0E8-17819338558A}"/>
          </ac:spMkLst>
        </pc:spChg>
        <pc:spChg chg="mod">
          <ac:chgData name="Steve McGuire" userId="20a00ef6-477b-4b23-8097-e5d8f4b49860" providerId="ADAL" clId="{5F70D1F6-2C76-45D2-B4CD-7BDC8FC6D9B5}" dt="2022-10-13T16:49:28.750" v="702" actId="20577"/>
          <ac:spMkLst>
            <pc:docMk/>
            <pc:sldMk cId="3928784009" sldId="265"/>
            <ac:spMk id="3" creationId="{D56E04AC-EBFF-10CB-43AF-F802627B67AB}"/>
          </ac:spMkLst>
        </pc:spChg>
      </pc:sldChg>
      <pc:sldChg chg="modSp new mod">
        <pc:chgData name="Steve McGuire" userId="20a00ef6-477b-4b23-8097-e5d8f4b49860" providerId="ADAL" clId="{5F70D1F6-2C76-45D2-B4CD-7BDC8FC6D9B5}" dt="2022-10-13T17:41:55.027" v="831" actId="20577"/>
        <pc:sldMkLst>
          <pc:docMk/>
          <pc:sldMk cId="4158584834" sldId="266"/>
        </pc:sldMkLst>
        <pc:spChg chg="mod">
          <ac:chgData name="Steve McGuire" userId="20a00ef6-477b-4b23-8097-e5d8f4b49860" providerId="ADAL" clId="{5F70D1F6-2C76-45D2-B4CD-7BDC8FC6D9B5}" dt="2022-10-13T17:41:55.027" v="831" actId="20577"/>
          <ac:spMkLst>
            <pc:docMk/>
            <pc:sldMk cId="4158584834" sldId="266"/>
            <ac:spMk id="2" creationId="{461C91A0-3C7F-7851-89E4-79318C0FA7F9}"/>
          </ac:spMkLst>
        </pc:spChg>
        <pc:spChg chg="mod">
          <ac:chgData name="Steve McGuire" userId="20a00ef6-477b-4b23-8097-e5d8f4b49860" providerId="ADAL" clId="{5F70D1F6-2C76-45D2-B4CD-7BDC8FC6D9B5}" dt="2022-10-13T17:15:01.025" v="791" actId="20577"/>
          <ac:spMkLst>
            <pc:docMk/>
            <pc:sldMk cId="4158584834" sldId="266"/>
            <ac:spMk id="3" creationId="{8BCF5220-A18E-E6EE-0741-DF0C71A623ED}"/>
          </ac:spMkLst>
        </pc:spChg>
      </pc:sldChg>
    </pc:docChg>
  </pc:docChgLst>
  <pc:docChgLst>
    <pc:chgData name="Alex Wolf" userId="S::awolf@goacta.org::3e29cbf2-9c05-46a7-b636-5b06e8679c9f" providerId="AD" clId="Web-{598E446B-1A43-9784-6690-AAFD51084AA4}"/>
    <pc:docChg chg="modSld">
      <pc:chgData name="Alex Wolf" userId="S::awolf@goacta.org::3e29cbf2-9c05-46a7-b636-5b06e8679c9f" providerId="AD" clId="Web-{598E446B-1A43-9784-6690-AAFD51084AA4}" dt="2022-10-13T20:08:04.845" v="18" actId="20577"/>
      <pc:docMkLst>
        <pc:docMk/>
      </pc:docMkLst>
      <pc:sldChg chg="modSp">
        <pc:chgData name="Alex Wolf" userId="S::awolf@goacta.org::3e29cbf2-9c05-46a7-b636-5b06e8679c9f" providerId="AD" clId="Web-{598E446B-1A43-9784-6690-AAFD51084AA4}" dt="2022-10-13T20:08:04.845" v="18" actId="20577"/>
        <pc:sldMkLst>
          <pc:docMk/>
          <pc:sldMk cId="3928784009" sldId="265"/>
        </pc:sldMkLst>
        <pc:spChg chg="mod">
          <ac:chgData name="Alex Wolf" userId="S::awolf@goacta.org::3e29cbf2-9c05-46a7-b636-5b06e8679c9f" providerId="AD" clId="Web-{598E446B-1A43-9784-6690-AAFD51084AA4}" dt="2022-10-13T20:08:04.845" v="18" actId="20577"/>
          <ac:spMkLst>
            <pc:docMk/>
            <pc:sldMk cId="3928784009" sldId="265"/>
            <ac:spMk id="3" creationId="{D56E04AC-EBFF-10CB-43AF-F802627B67AB}"/>
          </ac:spMkLst>
        </pc:spChg>
      </pc:sldChg>
    </pc:docChg>
  </pc:docChgLst>
  <pc:docChgLst>
    <pc:chgData name="Alex Wolf" userId="S::awolf@goacta.org::3e29cbf2-9c05-46a7-b636-5b06e8679c9f" providerId="AD" clId="Web-{39BC0616-3E2A-2246-A4C8-3105B49B6985}"/>
    <pc:docChg chg="modSld">
      <pc:chgData name="Alex Wolf" userId="S::awolf@goacta.org::3e29cbf2-9c05-46a7-b636-5b06e8679c9f" providerId="AD" clId="Web-{39BC0616-3E2A-2246-A4C8-3105B49B6985}" dt="2022-10-13T19:27:59.700" v="5" actId="20577"/>
      <pc:docMkLst>
        <pc:docMk/>
      </pc:docMkLst>
      <pc:sldChg chg="modSp">
        <pc:chgData name="Alex Wolf" userId="S::awolf@goacta.org::3e29cbf2-9c05-46a7-b636-5b06e8679c9f" providerId="AD" clId="Web-{39BC0616-3E2A-2246-A4C8-3105B49B6985}" dt="2022-10-13T19:27:59.700" v="5" actId="20577"/>
        <pc:sldMkLst>
          <pc:docMk/>
          <pc:sldMk cId="4158584834" sldId="266"/>
        </pc:sldMkLst>
        <pc:spChg chg="mod">
          <ac:chgData name="Alex Wolf" userId="S::awolf@goacta.org::3e29cbf2-9c05-46a7-b636-5b06e8679c9f" providerId="AD" clId="Web-{39BC0616-3E2A-2246-A4C8-3105B49B6985}" dt="2022-10-13T19:27:59.700" v="5" actId="20577"/>
          <ac:spMkLst>
            <pc:docMk/>
            <pc:sldMk cId="4158584834" sldId="266"/>
            <ac:spMk id="3" creationId="{8BCF5220-A18E-E6EE-0741-DF0C71A623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AAED0-BAF5-4587-B845-C8940825338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AB1D222A-28F2-487F-8DF6-F3A253C1B40D}">
      <dgm:prSet/>
      <dgm:spPr/>
      <dgm:t>
        <a:bodyPr/>
        <a:lstStyle/>
        <a:p>
          <a:r>
            <a:rPr lang="en-US"/>
            <a:t>Adopt</a:t>
          </a:r>
        </a:p>
      </dgm:t>
    </dgm:pt>
    <dgm:pt modelId="{2BFBD1A7-9D23-456B-8300-758E7FF5EBBD}" type="parTrans" cxnId="{BD1A99FA-F853-48C3-9314-ECC6325FCDCB}">
      <dgm:prSet/>
      <dgm:spPr/>
      <dgm:t>
        <a:bodyPr/>
        <a:lstStyle/>
        <a:p>
          <a:endParaRPr lang="en-US"/>
        </a:p>
      </dgm:t>
    </dgm:pt>
    <dgm:pt modelId="{49E81CA5-ED10-4C3A-AE9F-D4127622D4CA}" type="sibTrans" cxnId="{BD1A99FA-F853-48C3-9314-ECC6325FCDCB}">
      <dgm:prSet/>
      <dgm:spPr/>
      <dgm:t>
        <a:bodyPr/>
        <a:lstStyle/>
        <a:p>
          <a:endParaRPr lang="en-US"/>
        </a:p>
      </dgm:t>
    </dgm:pt>
    <dgm:pt modelId="{D5A6AC7C-1917-4292-8C54-99B0CD2BDF23}">
      <dgm:prSet custT="1"/>
      <dgm:spPr/>
      <dgm:t>
        <a:bodyPr/>
        <a:lstStyle/>
        <a:p>
          <a:r>
            <a:rPr lang="en-US" sz="2400" b="1"/>
            <a:t>Adopt the Chicago Principles on Freedom of Expression or a similarly strong statement.</a:t>
          </a:r>
        </a:p>
      </dgm:t>
    </dgm:pt>
    <dgm:pt modelId="{0AC05566-16EF-460C-BA5E-7FA0088176F6}" type="parTrans" cxnId="{BECA774B-80B4-4485-86AD-A86DBDD3292A}">
      <dgm:prSet/>
      <dgm:spPr/>
      <dgm:t>
        <a:bodyPr/>
        <a:lstStyle/>
        <a:p>
          <a:endParaRPr lang="en-US"/>
        </a:p>
      </dgm:t>
    </dgm:pt>
    <dgm:pt modelId="{136A18BB-1ECE-4117-B28D-637B2B60B1AC}" type="sibTrans" cxnId="{BECA774B-80B4-4485-86AD-A86DBDD3292A}">
      <dgm:prSet/>
      <dgm:spPr/>
      <dgm:t>
        <a:bodyPr/>
        <a:lstStyle/>
        <a:p>
          <a:endParaRPr lang="en-US"/>
        </a:p>
      </dgm:t>
    </dgm:pt>
    <dgm:pt modelId="{6C5F93E6-6218-456C-A829-C401AA92272A}">
      <dgm:prSet/>
      <dgm:spPr/>
      <dgm:t>
        <a:bodyPr/>
        <a:lstStyle/>
        <a:p>
          <a:r>
            <a:rPr lang="en-US"/>
            <a:t>Establish</a:t>
          </a:r>
        </a:p>
      </dgm:t>
    </dgm:pt>
    <dgm:pt modelId="{48F5DB3B-2CD4-406B-A86C-0B9F525B6A4D}" type="parTrans" cxnId="{E575F272-060A-4129-AD2A-06585F22E84C}">
      <dgm:prSet/>
      <dgm:spPr/>
      <dgm:t>
        <a:bodyPr/>
        <a:lstStyle/>
        <a:p>
          <a:endParaRPr lang="en-US"/>
        </a:p>
      </dgm:t>
    </dgm:pt>
    <dgm:pt modelId="{13109D12-B5E5-4EB1-B7BB-B4F6F3827387}" type="sibTrans" cxnId="{E575F272-060A-4129-AD2A-06585F22E84C}">
      <dgm:prSet/>
      <dgm:spPr/>
      <dgm:t>
        <a:bodyPr/>
        <a:lstStyle/>
        <a:p>
          <a:endParaRPr lang="en-US"/>
        </a:p>
      </dgm:t>
    </dgm:pt>
    <dgm:pt modelId="{999E83DE-1488-41A2-A734-399C6C1298C6}">
      <dgm:prSet/>
      <dgm:spPr/>
      <dgm:t>
        <a:bodyPr/>
        <a:lstStyle/>
        <a:p>
          <a:r>
            <a:rPr lang="en-US"/>
            <a:t>Establish clear expectations regarding free expression in student, faculty, and staff handbooks and codes of conduct. </a:t>
          </a:r>
        </a:p>
      </dgm:t>
    </dgm:pt>
    <dgm:pt modelId="{EE966908-AD6C-45CA-9BF7-B555E5868D50}" type="parTrans" cxnId="{28C6B63B-6A1A-4CA4-8581-CD5A83C4486D}">
      <dgm:prSet/>
      <dgm:spPr/>
      <dgm:t>
        <a:bodyPr/>
        <a:lstStyle/>
        <a:p>
          <a:endParaRPr lang="en-US"/>
        </a:p>
      </dgm:t>
    </dgm:pt>
    <dgm:pt modelId="{B46D86FF-9AC0-478F-96FC-9F63F06B6E90}" type="sibTrans" cxnId="{28C6B63B-6A1A-4CA4-8581-CD5A83C4486D}">
      <dgm:prSet/>
      <dgm:spPr/>
      <dgm:t>
        <a:bodyPr/>
        <a:lstStyle/>
        <a:p>
          <a:endParaRPr lang="en-US"/>
        </a:p>
      </dgm:t>
    </dgm:pt>
    <dgm:pt modelId="{DFC0CEFF-6214-412D-A605-AD753D63412D}">
      <dgm:prSet/>
      <dgm:spPr/>
      <dgm:t>
        <a:bodyPr/>
        <a:lstStyle/>
        <a:p>
          <a:r>
            <a:rPr lang="en-US"/>
            <a:t>Include</a:t>
          </a:r>
        </a:p>
      </dgm:t>
    </dgm:pt>
    <dgm:pt modelId="{79AC1D63-241D-40BE-8E2A-02B017FDAA8F}" type="parTrans" cxnId="{80963A17-E145-401D-BA25-F0BF83E6FA57}">
      <dgm:prSet/>
      <dgm:spPr/>
      <dgm:t>
        <a:bodyPr/>
        <a:lstStyle/>
        <a:p>
          <a:endParaRPr lang="en-US"/>
        </a:p>
      </dgm:t>
    </dgm:pt>
    <dgm:pt modelId="{ACEA7BC8-288C-4AF5-B3D7-8E7A1FDA86DB}" type="sibTrans" cxnId="{80963A17-E145-401D-BA25-F0BF83E6FA57}">
      <dgm:prSet/>
      <dgm:spPr/>
      <dgm:t>
        <a:bodyPr/>
        <a:lstStyle/>
        <a:p>
          <a:endParaRPr lang="en-US"/>
        </a:p>
      </dgm:t>
    </dgm:pt>
    <dgm:pt modelId="{C8897225-7E27-44CA-AAB5-5E049B1C79E2}">
      <dgm:prSet custT="1"/>
      <dgm:spPr/>
      <dgm:t>
        <a:bodyPr/>
        <a:lstStyle/>
        <a:p>
          <a:r>
            <a:rPr lang="en-US" sz="2400" b="1"/>
            <a:t>Include a free expression unit in new-student orientations.</a:t>
          </a:r>
        </a:p>
      </dgm:t>
    </dgm:pt>
    <dgm:pt modelId="{7974E01D-9BFB-459E-AF00-B538D006E1AB}" type="parTrans" cxnId="{6946C84A-98D2-4DF6-8BB4-C1A1A1C04EA6}">
      <dgm:prSet/>
      <dgm:spPr/>
      <dgm:t>
        <a:bodyPr/>
        <a:lstStyle/>
        <a:p>
          <a:endParaRPr lang="en-US"/>
        </a:p>
      </dgm:t>
    </dgm:pt>
    <dgm:pt modelId="{66BC9517-FF06-480A-8922-CC174134DDC4}" type="sibTrans" cxnId="{6946C84A-98D2-4DF6-8BB4-C1A1A1C04EA6}">
      <dgm:prSet/>
      <dgm:spPr/>
      <dgm:t>
        <a:bodyPr/>
        <a:lstStyle/>
        <a:p>
          <a:endParaRPr lang="en-US"/>
        </a:p>
      </dgm:t>
    </dgm:pt>
    <dgm:pt modelId="{896A4933-41ED-46C7-9699-0A953700CFDE}">
      <dgm:prSet/>
      <dgm:spPr/>
      <dgm:t>
        <a:bodyPr/>
        <a:lstStyle/>
        <a:p>
          <a:r>
            <a:rPr lang="en-US"/>
            <a:t>Protect</a:t>
          </a:r>
        </a:p>
      </dgm:t>
    </dgm:pt>
    <dgm:pt modelId="{27D30E70-27A1-4D59-A7A5-4BD79C0692F5}" type="parTrans" cxnId="{4B009E7E-DCA2-4E8D-AC0C-FB527A2D9435}">
      <dgm:prSet/>
      <dgm:spPr/>
      <dgm:t>
        <a:bodyPr/>
        <a:lstStyle/>
        <a:p>
          <a:endParaRPr lang="en-US"/>
        </a:p>
      </dgm:t>
    </dgm:pt>
    <dgm:pt modelId="{E292729B-3E47-48D2-9395-55F4A96A63FF}" type="sibTrans" cxnId="{4B009E7E-DCA2-4E8D-AC0C-FB527A2D9435}">
      <dgm:prSet/>
      <dgm:spPr/>
      <dgm:t>
        <a:bodyPr/>
        <a:lstStyle/>
        <a:p>
          <a:endParaRPr lang="en-US"/>
        </a:p>
      </dgm:t>
    </dgm:pt>
    <dgm:pt modelId="{F9FB1EB0-D903-47DD-AEDB-E548855BF83B}">
      <dgm:prSet/>
      <dgm:spPr/>
      <dgm:t>
        <a:bodyPr/>
        <a:lstStyle/>
        <a:p>
          <a:r>
            <a:rPr lang="en-US"/>
            <a:t>Protect the diversity of political viewpoints by adopting an institutional neutrality policy such as the Kalven Committee Report. </a:t>
          </a:r>
        </a:p>
      </dgm:t>
    </dgm:pt>
    <dgm:pt modelId="{AEA00F69-8D62-4012-82C3-6C70AAD7E819}" type="parTrans" cxnId="{00C98AC1-8657-4CE3-8B1A-C16F5D204F11}">
      <dgm:prSet/>
      <dgm:spPr/>
      <dgm:t>
        <a:bodyPr/>
        <a:lstStyle/>
        <a:p>
          <a:endParaRPr lang="en-US"/>
        </a:p>
      </dgm:t>
    </dgm:pt>
    <dgm:pt modelId="{CAC8DEB1-70FB-47C8-AB91-6923DCA64C10}" type="sibTrans" cxnId="{00C98AC1-8657-4CE3-8B1A-C16F5D204F11}">
      <dgm:prSet/>
      <dgm:spPr/>
      <dgm:t>
        <a:bodyPr/>
        <a:lstStyle/>
        <a:p>
          <a:endParaRPr lang="en-US"/>
        </a:p>
      </dgm:t>
    </dgm:pt>
    <dgm:pt modelId="{89A232C9-5128-481E-91DD-907F6C016920}" type="pres">
      <dgm:prSet presAssocID="{C55AAED0-BAF5-4587-B845-C89408253383}" presName="Name0" presStyleCnt="0">
        <dgm:presLayoutVars>
          <dgm:dir/>
          <dgm:animLvl val="lvl"/>
          <dgm:resizeHandles val="exact"/>
        </dgm:presLayoutVars>
      </dgm:prSet>
      <dgm:spPr/>
      <dgm:t>
        <a:bodyPr/>
        <a:lstStyle/>
        <a:p>
          <a:endParaRPr lang="en-US"/>
        </a:p>
      </dgm:t>
    </dgm:pt>
    <dgm:pt modelId="{142A7A93-05F5-4FA5-A22C-39C679374E1D}" type="pres">
      <dgm:prSet presAssocID="{AB1D222A-28F2-487F-8DF6-F3A253C1B40D}" presName="linNode" presStyleCnt="0"/>
      <dgm:spPr/>
    </dgm:pt>
    <dgm:pt modelId="{1545805C-4254-4C7C-9FAB-04EA1CEE3714}" type="pres">
      <dgm:prSet presAssocID="{AB1D222A-28F2-487F-8DF6-F3A253C1B40D}" presName="parentText" presStyleLbl="node1" presStyleIdx="0" presStyleCnt="4">
        <dgm:presLayoutVars>
          <dgm:chMax val="1"/>
          <dgm:bulletEnabled val="1"/>
        </dgm:presLayoutVars>
      </dgm:prSet>
      <dgm:spPr/>
      <dgm:t>
        <a:bodyPr/>
        <a:lstStyle/>
        <a:p>
          <a:endParaRPr lang="en-US"/>
        </a:p>
      </dgm:t>
    </dgm:pt>
    <dgm:pt modelId="{3E53C556-DC56-4299-9FCD-A3E1282AA53A}" type="pres">
      <dgm:prSet presAssocID="{AB1D222A-28F2-487F-8DF6-F3A253C1B40D}" presName="descendantText" presStyleLbl="alignAccFollowNode1" presStyleIdx="0" presStyleCnt="4">
        <dgm:presLayoutVars>
          <dgm:bulletEnabled val="1"/>
        </dgm:presLayoutVars>
      </dgm:prSet>
      <dgm:spPr/>
      <dgm:t>
        <a:bodyPr/>
        <a:lstStyle/>
        <a:p>
          <a:endParaRPr lang="en-US"/>
        </a:p>
      </dgm:t>
    </dgm:pt>
    <dgm:pt modelId="{CC0AD725-7FF0-4D52-A221-506757B57525}" type="pres">
      <dgm:prSet presAssocID="{49E81CA5-ED10-4C3A-AE9F-D4127622D4CA}" presName="sp" presStyleCnt="0"/>
      <dgm:spPr/>
    </dgm:pt>
    <dgm:pt modelId="{066FB1FD-2A34-40B8-861F-C5CF7AA4B648}" type="pres">
      <dgm:prSet presAssocID="{6C5F93E6-6218-456C-A829-C401AA92272A}" presName="linNode" presStyleCnt="0"/>
      <dgm:spPr/>
    </dgm:pt>
    <dgm:pt modelId="{18BD2934-328A-476B-A590-6F98C5450E88}" type="pres">
      <dgm:prSet presAssocID="{6C5F93E6-6218-456C-A829-C401AA92272A}" presName="parentText" presStyleLbl="node1" presStyleIdx="1" presStyleCnt="4">
        <dgm:presLayoutVars>
          <dgm:chMax val="1"/>
          <dgm:bulletEnabled val="1"/>
        </dgm:presLayoutVars>
      </dgm:prSet>
      <dgm:spPr/>
      <dgm:t>
        <a:bodyPr/>
        <a:lstStyle/>
        <a:p>
          <a:endParaRPr lang="en-US"/>
        </a:p>
      </dgm:t>
    </dgm:pt>
    <dgm:pt modelId="{33490A08-7557-45DC-BCFC-8E8173FE8D9D}" type="pres">
      <dgm:prSet presAssocID="{6C5F93E6-6218-456C-A829-C401AA92272A}" presName="descendantText" presStyleLbl="alignAccFollowNode1" presStyleIdx="1" presStyleCnt="4">
        <dgm:presLayoutVars>
          <dgm:bulletEnabled val="1"/>
        </dgm:presLayoutVars>
      </dgm:prSet>
      <dgm:spPr/>
      <dgm:t>
        <a:bodyPr/>
        <a:lstStyle/>
        <a:p>
          <a:endParaRPr lang="en-US"/>
        </a:p>
      </dgm:t>
    </dgm:pt>
    <dgm:pt modelId="{1F7FCFDF-DF92-45C4-8B08-729F8A6AE26E}" type="pres">
      <dgm:prSet presAssocID="{13109D12-B5E5-4EB1-B7BB-B4F6F3827387}" presName="sp" presStyleCnt="0"/>
      <dgm:spPr/>
    </dgm:pt>
    <dgm:pt modelId="{E0816C74-B5F5-4035-AB89-47C7508296E1}" type="pres">
      <dgm:prSet presAssocID="{DFC0CEFF-6214-412D-A605-AD753D63412D}" presName="linNode" presStyleCnt="0"/>
      <dgm:spPr/>
    </dgm:pt>
    <dgm:pt modelId="{1D768202-EC2A-4FFB-B5F6-3834BA255CFD}" type="pres">
      <dgm:prSet presAssocID="{DFC0CEFF-6214-412D-A605-AD753D63412D}" presName="parentText" presStyleLbl="node1" presStyleIdx="2" presStyleCnt="4">
        <dgm:presLayoutVars>
          <dgm:chMax val="1"/>
          <dgm:bulletEnabled val="1"/>
        </dgm:presLayoutVars>
      </dgm:prSet>
      <dgm:spPr/>
      <dgm:t>
        <a:bodyPr/>
        <a:lstStyle/>
        <a:p>
          <a:endParaRPr lang="en-US"/>
        </a:p>
      </dgm:t>
    </dgm:pt>
    <dgm:pt modelId="{181715C9-3E2A-4CB9-97B9-C39A8DF8E695}" type="pres">
      <dgm:prSet presAssocID="{DFC0CEFF-6214-412D-A605-AD753D63412D}" presName="descendantText" presStyleLbl="alignAccFollowNode1" presStyleIdx="2" presStyleCnt="4">
        <dgm:presLayoutVars>
          <dgm:bulletEnabled val="1"/>
        </dgm:presLayoutVars>
      </dgm:prSet>
      <dgm:spPr/>
      <dgm:t>
        <a:bodyPr/>
        <a:lstStyle/>
        <a:p>
          <a:endParaRPr lang="en-US"/>
        </a:p>
      </dgm:t>
    </dgm:pt>
    <dgm:pt modelId="{1AC11911-F53F-4BE6-8B55-FCFDB5E7A026}" type="pres">
      <dgm:prSet presAssocID="{ACEA7BC8-288C-4AF5-B3D7-8E7A1FDA86DB}" presName="sp" presStyleCnt="0"/>
      <dgm:spPr/>
    </dgm:pt>
    <dgm:pt modelId="{F52D99FB-2749-4D1F-B2CD-51FF75905AD0}" type="pres">
      <dgm:prSet presAssocID="{896A4933-41ED-46C7-9699-0A953700CFDE}" presName="linNode" presStyleCnt="0"/>
      <dgm:spPr/>
    </dgm:pt>
    <dgm:pt modelId="{EAFE349B-B65C-4B87-B287-3D558A6BBC36}" type="pres">
      <dgm:prSet presAssocID="{896A4933-41ED-46C7-9699-0A953700CFDE}" presName="parentText" presStyleLbl="node1" presStyleIdx="3" presStyleCnt="4">
        <dgm:presLayoutVars>
          <dgm:chMax val="1"/>
          <dgm:bulletEnabled val="1"/>
        </dgm:presLayoutVars>
      </dgm:prSet>
      <dgm:spPr/>
      <dgm:t>
        <a:bodyPr/>
        <a:lstStyle/>
        <a:p>
          <a:endParaRPr lang="en-US"/>
        </a:p>
      </dgm:t>
    </dgm:pt>
    <dgm:pt modelId="{BE4C0F85-EA29-454A-A819-6419D6C8A302}" type="pres">
      <dgm:prSet presAssocID="{896A4933-41ED-46C7-9699-0A953700CFDE}" presName="descendantText" presStyleLbl="alignAccFollowNode1" presStyleIdx="3" presStyleCnt="4">
        <dgm:presLayoutVars>
          <dgm:bulletEnabled val="1"/>
        </dgm:presLayoutVars>
      </dgm:prSet>
      <dgm:spPr/>
      <dgm:t>
        <a:bodyPr/>
        <a:lstStyle/>
        <a:p>
          <a:endParaRPr lang="en-US"/>
        </a:p>
      </dgm:t>
    </dgm:pt>
  </dgm:ptLst>
  <dgm:cxnLst>
    <dgm:cxn modelId="{28A03A8E-F43A-4465-9855-DDA014C44934}" type="presOf" srcId="{C8897225-7E27-44CA-AAB5-5E049B1C79E2}" destId="{181715C9-3E2A-4CB9-97B9-C39A8DF8E695}" srcOrd="0" destOrd="0" presId="urn:microsoft.com/office/officeart/2005/8/layout/vList5"/>
    <dgm:cxn modelId="{9515E1E3-A593-4E7E-947B-A75C12E31BAA}" type="presOf" srcId="{C55AAED0-BAF5-4587-B845-C89408253383}" destId="{89A232C9-5128-481E-91DD-907F6C016920}" srcOrd="0" destOrd="0" presId="urn:microsoft.com/office/officeart/2005/8/layout/vList5"/>
    <dgm:cxn modelId="{396A6AA1-28DA-4A9D-BBE1-D8C491E474E7}" type="presOf" srcId="{AB1D222A-28F2-487F-8DF6-F3A253C1B40D}" destId="{1545805C-4254-4C7C-9FAB-04EA1CEE3714}" srcOrd="0" destOrd="0" presId="urn:microsoft.com/office/officeart/2005/8/layout/vList5"/>
    <dgm:cxn modelId="{0C9AF672-9888-4586-986B-3D5DEA37F60A}" type="presOf" srcId="{999E83DE-1488-41A2-A734-399C6C1298C6}" destId="{33490A08-7557-45DC-BCFC-8E8173FE8D9D}" srcOrd="0" destOrd="0" presId="urn:microsoft.com/office/officeart/2005/8/layout/vList5"/>
    <dgm:cxn modelId="{6946C84A-98D2-4DF6-8BB4-C1A1A1C04EA6}" srcId="{DFC0CEFF-6214-412D-A605-AD753D63412D}" destId="{C8897225-7E27-44CA-AAB5-5E049B1C79E2}" srcOrd="0" destOrd="0" parTransId="{7974E01D-9BFB-459E-AF00-B538D006E1AB}" sibTransId="{66BC9517-FF06-480A-8922-CC174134DDC4}"/>
    <dgm:cxn modelId="{499A9CAA-A8EB-4E96-B59E-072924F29266}" type="presOf" srcId="{D5A6AC7C-1917-4292-8C54-99B0CD2BDF23}" destId="{3E53C556-DC56-4299-9FCD-A3E1282AA53A}" srcOrd="0" destOrd="0" presId="urn:microsoft.com/office/officeart/2005/8/layout/vList5"/>
    <dgm:cxn modelId="{4A8BEFBE-AB8C-41B5-A9F3-D5B83BCFE9D1}" type="presOf" srcId="{F9FB1EB0-D903-47DD-AEDB-E548855BF83B}" destId="{BE4C0F85-EA29-454A-A819-6419D6C8A302}" srcOrd="0" destOrd="0" presId="urn:microsoft.com/office/officeart/2005/8/layout/vList5"/>
    <dgm:cxn modelId="{D9807567-5987-4FF2-A9E8-6CCE4517008E}" type="presOf" srcId="{6C5F93E6-6218-456C-A829-C401AA92272A}" destId="{18BD2934-328A-476B-A590-6F98C5450E88}" srcOrd="0" destOrd="0" presId="urn:microsoft.com/office/officeart/2005/8/layout/vList5"/>
    <dgm:cxn modelId="{4B009E7E-DCA2-4E8D-AC0C-FB527A2D9435}" srcId="{C55AAED0-BAF5-4587-B845-C89408253383}" destId="{896A4933-41ED-46C7-9699-0A953700CFDE}" srcOrd="3" destOrd="0" parTransId="{27D30E70-27A1-4D59-A7A5-4BD79C0692F5}" sibTransId="{E292729B-3E47-48D2-9395-55F4A96A63FF}"/>
    <dgm:cxn modelId="{BECA774B-80B4-4485-86AD-A86DBDD3292A}" srcId="{AB1D222A-28F2-487F-8DF6-F3A253C1B40D}" destId="{D5A6AC7C-1917-4292-8C54-99B0CD2BDF23}" srcOrd="0" destOrd="0" parTransId="{0AC05566-16EF-460C-BA5E-7FA0088176F6}" sibTransId="{136A18BB-1ECE-4117-B28D-637B2B60B1AC}"/>
    <dgm:cxn modelId="{E575F272-060A-4129-AD2A-06585F22E84C}" srcId="{C55AAED0-BAF5-4587-B845-C89408253383}" destId="{6C5F93E6-6218-456C-A829-C401AA92272A}" srcOrd="1" destOrd="0" parTransId="{48F5DB3B-2CD4-406B-A86C-0B9F525B6A4D}" sibTransId="{13109D12-B5E5-4EB1-B7BB-B4F6F3827387}"/>
    <dgm:cxn modelId="{00C98AC1-8657-4CE3-8B1A-C16F5D204F11}" srcId="{896A4933-41ED-46C7-9699-0A953700CFDE}" destId="{F9FB1EB0-D903-47DD-AEDB-E548855BF83B}" srcOrd="0" destOrd="0" parTransId="{AEA00F69-8D62-4012-82C3-6C70AAD7E819}" sibTransId="{CAC8DEB1-70FB-47C8-AB91-6923DCA64C10}"/>
    <dgm:cxn modelId="{28C6B63B-6A1A-4CA4-8581-CD5A83C4486D}" srcId="{6C5F93E6-6218-456C-A829-C401AA92272A}" destId="{999E83DE-1488-41A2-A734-399C6C1298C6}" srcOrd="0" destOrd="0" parTransId="{EE966908-AD6C-45CA-9BF7-B555E5868D50}" sibTransId="{B46D86FF-9AC0-478F-96FC-9F63F06B6E90}"/>
    <dgm:cxn modelId="{C3DA4FF0-4D0C-4226-B6D4-89F329B99296}" type="presOf" srcId="{DFC0CEFF-6214-412D-A605-AD753D63412D}" destId="{1D768202-EC2A-4FFB-B5F6-3834BA255CFD}" srcOrd="0" destOrd="0" presId="urn:microsoft.com/office/officeart/2005/8/layout/vList5"/>
    <dgm:cxn modelId="{BD1A99FA-F853-48C3-9314-ECC6325FCDCB}" srcId="{C55AAED0-BAF5-4587-B845-C89408253383}" destId="{AB1D222A-28F2-487F-8DF6-F3A253C1B40D}" srcOrd="0" destOrd="0" parTransId="{2BFBD1A7-9D23-456B-8300-758E7FF5EBBD}" sibTransId="{49E81CA5-ED10-4C3A-AE9F-D4127622D4CA}"/>
    <dgm:cxn modelId="{B6837B3B-BBCB-4327-BDF2-EE15266627E7}" type="presOf" srcId="{896A4933-41ED-46C7-9699-0A953700CFDE}" destId="{EAFE349B-B65C-4B87-B287-3D558A6BBC36}" srcOrd="0" destOrd="0" presId="urn:microsoft.com/office/officeart/2005/8/layout/vList5"/>
    <dgm:cxn modelId="{80963A17-E145-401D-BA25-F0BF83E6FA57}" srcId="{C55AAED0-BAF5-4587-B845-C89408253383}" destId="{DFC0CEFF-6214-412D-A605-AD753D63412D}" srcOrd="2" destOrd="0" parTransId="{79AC1D63-241D-40BE-8E2A-02B017FDAA8F}" sibTransId="{ACEA7BC8-288C-4AF5-B3D7-8E7A1FDA86DB}"/>
    <dgm:cxn modelId="{7D85F462-2655-43DF-92C1-6ACA246CBFE3}" type="presParOf" srcId="{89A232C9-5128-481E-91DD-907F6C016920}" destId="{142A7A93-05F5-4FA5-A22C-39C679374E1D}" srcOrd="0" destOrd="0" presId="urn:microsoft.com/office/officeart/2005/8/layout/vList5"/>
    <dgm:cxn modelId="{6AF7850E-4273-42FD-AC33-5C6B97803F8E}" type="presParOf" srcId="{142A7A93-05F5-4FA5-A22C-39C679374E1D}" destId="{1545805C-4254-4C7C-9FAB-04EA1CEE3714}" srcOrd="0" destOrd="0" presId="urn:microsoft.com/office/officeart/2005/8/layout/vList5"/>
    <dgm:cxn modelId="{245905DB-DAF7-4242-9C57-D16C38277B8C}" type="presParOf" srcId="{142A7A93-05F5-4FA5-A22C-39C679374E1D}" destId="{3E53C556-DC56-4299-9FCD-A3E1282AA53A}" srcOrd="1" destOrd="0" presId="urn:microsoft.com/office/officeart/2005/8/layout/vList5"/>
    <dgm:cxn modelId="{278305B3-DE68-4FCF-B7AF-D7C708840B6E}" type="presParOf" srcId="{89A232C9-5128-481E-91DD-907F6C016920}" destId="{CC0AD725-7FF0-4D52-A221-506757B57525}" srcOrd="1" destOrd="0" presId="urn:microsoft.com/office/officeart/2005/8/layout/vList5"/>
    <dgm:cxn modelId="{46D5928E-54AB-4491-8062-E55B34D42A6F}" type="presParOf" srcId="{89A232C9-5128-481E-91DD-907F6C016920}" destId="{066FB1FD-2A34-40B8-861F-C5CF7AA4B648}" srcOrd="2" destOrd="0" presId="urn:microsoft.com/office/officeart/2005/8/layout/vList5"/>
    <dgm:cxn modelId="{0D388827-3199-4C60-88CA-225247BBC410}" type="presParOf" srcId="{066FB1FD-2A34-40B8-861F-C5CF7AA4B648}" destId="{18BD2934-328A-476B-A590-6F98C5450E88}" srcOrd="0" destOrd="0" presId="urn:microsoft.com/office/officeart/2005/8/layout/vList5"/>
    <dgm:cxn modelId="{8ED221A4-CA55-4F2D-9EFC-A9708D8F9465}" type="presParOf" srcId="{066FB1FD-2A34-40B8-861F-C5CF7AA4B648}" destId="{33490A08-7557-45DC-BCFC-8E8173FE8D9D}" srcOrd="1" destOrd="0" presId="urn:microsoft.com/office/officeart/2005/8/layout/vList5"/>
    <dgm:cxn modelId="{226A3FAA-E0E3-4874-B604-4FC135306B71}" type="presParOf" srcId="{89A232C9-5128-481E-91DD-907F6C016920}" destId="{1F7FCFDF-DF92-45C4-8B08-729F8A6AE26E}" srcOrd="3" destOrd="0" presId="urn:microsoft.com/office/officeart/2005/8/layout/vList5"/>
    <dgm:cxn modelId="{BE572DED-3148-453A-B5EA-FA9A2085F391}" type="presParOf" srcId="{89A232C9-5128-481E-91DD-907F6C016920}" destId="{E0816C74-B5F5-4035-AB89-47C7508296E1}" srcOrd="4" destOrd="0" presId="urn:microsoft.com/office/officeart/2005/8/layout/vList5"/>
    <dgm:cxn modelId="{5D50176C-C11D-4F90-AD89-41792CD7C8CE}" type="presParOf" srcId="{E0816C74-B5F5-4035-AB89-47C7508296E1}" destId="{1D768202-EC2A-4FFB-B5F6-3834BA255CFD}" srcOrd="0" destOrd="0" presId="urn:microsoft.com/office/officeart/2005/8/layout/vList5"/>
    <dgm:cxn modelId="{91CF5F95-53D9-4937-A0EB-CC7E198C19CC}" type="presParOf" srcId="{E0816C74-B5F5-4035-AB89-47C7508296E1}" destId="{181715C9-3E2A-4CB9-97B9-C39A8DF8E695}" srcOrd="1" destOrd="0" presId="urn:microsoft.com/office/officeart/2005/8/layout/vList5"/>
    <dgm:cxn modelId="{D85DDF4A-78AA-407F-BAF7-DC45B56F1293}" type="presParOf" srcId="{89A232C9-5128-481E-91DD-907F6C016920}" destId="{1AC11911-F53F-4BE6-8B55-FCFDB5E7A026}" srcOrd="5" destOrd="0" presId="urn:microsoft.com/office/officeart/2005/8/layout/vList5"/>
    <dgm:cxn modelId="{57FDD115-76F2-4975-B8AE-61105C08B507}" type="presParOf" srcId="{89A232C9-5128-481E-91DD-907F6C016920}" destId="{F52D99FB-2749-4D1F-B2CD-51FF75905AD0}" srcOrd="6" destOrd="0" presId="urn:microsoft.com/office/officeart/2005/8/layout/vList5"/>
    <dgm:cxn modelId="{9B237AE8-D736-4FFD-8CFE-8E7F569830E4}" type="presParOf" srcId="{F52D99FB-2749-4D1F-B2CD-51FF75905AD0}" destId="{EAFE349B-B65C-4B87-B287-3D558A6BBC36}" srcOrd="0" destOrd="0" presId="urn:microsoft.com/office/officeart/2005/8/layout/vList5"/>
    <dgm:cxn modelId="{09FDD245-9563-4AAE-85F8-FD2ABB4DEBD7}" type="presParOf" srcId="{F52D99FB-2749-4D1F-B2CD-51FF75905AD0}" destId="{BE4C0F85-EA29-454A-A819-6419D6C8A3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8605F-DFCB-4A4A-BDE9-0F6F81001D85}"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56E9C847-2151-49EE-B300-7B332841C6CD}">
      <dgm:prSet/>
      <dgm:spPr/>
      <dgm:t>
        <a:bodyPr/>
        <a:lstStyle/>
        <a:p>
          <a:r>
            <a:rPr lang="en-US" b="1"/>
            <a:t>Sponsor campus debates that model civil discourse.</a:t>
          </a:r>
          <a:endParaRPr lang="en-US"/>
        </a:p>
      </dgm:t>
    </dgm:pt>
    <dgm:pt modelId="{3B179A0A-DEB8-4CEF-A4DA-8B3CCAC7EC03}" type="parTrans" cxnId="{7EC17AE1-51CD-454C-86F7-9513E82EAF1D}">
      <dgm:prSet/>
      <dgm:spPr/>
      <dgm:t>
        <a:bodyPr/>
        <a:lstStyle/>
        <a:p>
          <a:endParaRPr lang="en-US"/>
        </a:p>
      </dgm:t>
    </dgm:pt>
    <dgm:pt modelId="{A2F2E651-65BE-4E30-BFD4-9D5C810DE25F}" type="sibTrans" cxnId="{7EC17AE1-51CD-454C-86F7-9513E82EAF1D}">
      <dgm:prSet phldrT="01" phldr="0"/>
      <dgm:spPr/>
      <dgm:t>
        <a:bodyPr/>
        <a:lstStyle/>
        <a:p>
          <a:r>
            <a:rPr lang="en-US"/>
            <a:t>01</a:t>
          </a:r>
        </a:p>
      </dgm:t>
    </dgm:pt>
    <dgm:pt modelId="{65FA8BA9-7F5F-4585-98DD-9DFDEC115402}">
      <dgm:prSet/>
      <dgm:spPr/>
      <dgm:t>
        <a:bodyPr/>
        <a:lstStyle/>
        <a:p>
          <a:r>
            <a:rPr lang="en-US"/>
            <a:t>Encourage establishment of student groups promoting free expression. </a:t>
          </a:r>
        </a:p>
      </dgm:t>
    </dgm:pt>
    <dgm:pt modelId="{1FF2390B-B4AC-4941-8AA5-CE256DC5D1D0}" type="parTrans" cxnId="{35AFA3EC-2E8D-4416-AE12-0883189FDB41}">
      <dgm:prSet/>
      <dgm:spPr/>
      <dgm:t>
        <a:bodyPr/>
        <a:lstStyle/>
        <a:p>
          <a:endParaRPr lang="en-US"/>
        </a:p>
      </dgm:t>
    </dgm:pt>
    <dgm:pt modelId="{6ACF6C0E-5FF2-4648-8D45-414D47565724}" type="sibTrans" cxnId="{35AFA3EC-2E8D-4416-AE12-0883189FDB41}">
      <dgm:prSet phldrT="02" phldr="0"/>
      <dgm:spPr/>
      <dgm:t>
        <a:bodyPr/>
        <a:lstStyle/>
        <a:p>
          <a:r>
            <a:rPr lang="en-US"/>
            <a:t>02</a:t>
          </a:r>
        </a:p>
      </dgm:t>
    </dgm:pt>
    <dgm:pt modelId="{398F3A74-3409-4FC9-ABC9-17A2BF0CD502}">
      <dgm:prSet/>
      <dgm:spPr/>
      <dgm:t>
        <a:bodyPr/>
        <a:lstStyle/>
        <a:p>
          <a:r>
            <a:rPr lang="en-US"/>
            <a:t>Protect the rights of invited speakers and listeners to engage with controversial ideas.</a:t>
          </a:r>
        </a:p>
      </dgm:t>
    </dgm:pt>
    <dgm:pt modelId="{472F7830-0965-4BF4-B015-41F80B4C0510}" type="parTrans" cxnId="{E5C9F5FF-5A91-4001-8DED-1CA567FE3C6B}">
      <dgm:prSet/>
      <dgm:spPr/>
      <dgm:t>
        <a:bodyPr/>
        <a:lstStyle/>
        <a:p>
          <a:endParaRPr lang="en-US"/>
        </a:p>
      </dgm:t>
    </dgm:pt>
    <dgm:pt modelId="{DD2D9597-D7EF-4B63-BF86-C0591A083546}" type="sibTrans" cxnId="{E5C9F5FF-5A91-4001-8DED-1CA567FE3C6B}">
      <dgm:prSet phldrT="03" phldr="0"/>
      <dgm:spPr/>
      <dgm:t>
        <a:bodyPr/>
        <a:lstStyle/>
        <a:p>
          <a:r>
            <a:rPr lang="en-US"/>
            <a:t>03</a:t>
          </a:r>
        </a:p>
      </dgm:t>
    </dgm:pt>
    <dgm:pt modelId="{331E5CDA-F07D-4B99-92C7-926AE63F017B}">
      <dgm:prSet/>
      <dgm:spPr/>
      <dgm:t>
        <a:bodyPr/>
        <a:lstStyle/>
        <a:p>
          <a:r>
            <a:rPr lang="en-US" b="1"/>
            <a:t>Establish and enforce consequences that deter disruption of sponsored speakers, events, and classes.</a:t>
          </a:r>
          <a:endParaRPr lang="en-US"/>
        </a:p>
      </dgm:t>
    </dgm:pt>
    <dgm:pt modelId="{B213509E-C81A-4131-8BAE-D0F7CE261E3B}" type="parTrans" cxnId="{42F712DF-4D55-4390-B56D-B3DD6BECBC4A}">
      <dgm:prSet/>
      <dgm:spPr/>
      <dgm:t>
        <a:bodyPr/>
        <a:lstStyle/>
        <a:p>
          <a:endParaRPr lang="en-US"/>
        </a:p>
      </dgm:t>
    </dgm:pt>
    <dgm:pt modelId="{B7477124-D7E4-42F6-BFA9-55D3938955CE}" type="sibTrans" cxnId="{42F712DF-4D55-4390-B56D-B3DD6BECBC4A}">
      <dgm:prSet phldrT="04" phldr="0"/>
      <dgm:spPr/>
      <dgm:t>
        <a:bodyPr/>
        <a:lstStyle/>
        <a:p>
          <a:r>
            <a:rPr lang="en-US"/>
            <a:t>04</a:t>
          </a:r>
        </a:p>
      </dgm:t>
    </dgm:pt>
    <dgm:pt modelId="{7A978913-1671-4651-AC81-F0DD45B009F8}" type="pres">
      <dgm:prSet presAssocID="{0688605F-DFCB-4A4A-BDE9-0F6F81001D85}" presName="Name0" presStyleCnt="0">
        <dgm:presLayoutVars>
          <dgm:animLvl val="lvl"/>
          <dgm:resizeHandles val="exact"/>
        </dgm:presLayoutVars>
      </dgm:prSet>
      <dgm:spPr/>
      <dgm:t>
        <a:bodyPr/>
        <a:lstStyle/>
        <a:p>
          <a:endParaRPr lang="en-US"/>
        </a:p>
      </dgm:t>
    </dgm:pt>
    <dgm:pt modelId="{C408BD7F-32E6-45D1-BA51-6503DC0231FF}" type="pres">
      <dgm:prSet presAssocID="{56E9C847-2151-49EE-B300-7B332841C6CD}" presName="compositeNode" presStyleCnt="0">
        <dgm:presLayoutVars>
          <dgm:bulletEnabled val="1"/>
        </dgm:presLayoutVars>
      </dgm:prSet>
      <dgm:spPr/>
    </dgm:pt>
    <dgm:pt modelId="{E228641F-A17D-471D-AF80-A5842C421D53}" type="pres">
      <dgm:prSet presAssocID="{56E9C847-2151-49EE-B300-7B332841C6CD}" presName="bgRect" presStyleLbl="alignNode1" presStyleIdx="0" presStyleCnt="4"/>
      <dgm:spPr/>
      <dgm:t>
        <a:bodyPr/>
        <a:lstStyle/>
        <a:p>
          <a:endParaRPr lang="en-US"/>
        </a:p>
      </dgm:t>
    </dgm:pt>
    <dgm:pt modelId="{641DCF98-D05B-466D-B69F-22BCC54329DA}" type="pres">
      <dgm:prSet presAssocID="{A2F2E651-65BE-4E30-BFD4-9D5C810DE25F}" presName="sibTransNodeRect" presStyleLbl="alignNode1" presStyleIdx="0" presStyleCnt="4">
        <dgm:presLayoutVars>
          <dgm:chMax val="0"/>
          <dgm:bulletEnabled val="1"/>
        </dgm:presLayoutVars>
      </dgm:prSet>
      <dgm:spPr/>
      <dgm:t>
        <a:bodyPr/>
        <a:lstStyle/>
        <a:p>
          <a:endParaRPr lang="en-US"/>
        </a:p>
      </dgm:t>
    </dgm:pt>
    <dgm:pt modelId="{B9000480-2AD7-4CBB-B3B7-D928F63AC7A6}" type="pres">
      <dgm:prSet presAssocID="{56E9C847-2151-49EE-B300-7B332841C6CD}" presName="nodeRect" presStyleLbl="alignNode1" presStyleIdx="0" presStyleCnt="4">
        <dgm:presLayoutVars>
          <dgm:bulletEnabled val="1"/>
        </dgm:presLayoutVars>
      </dgm:prSet>
      <dgm:spPr/>
      <dgm:t>
        <a:bodyPr/>
        <a:lstStyle/>
        <a:p>
          <a:endParaRPr lang="en-US"/>
        </a:p>
      </dgm:t>
    </dgm:pt>
    <dgm:pt modelId="{09A63E08-092A-40AD-89F6-FA3DBEDECCC2}" type="pres">
      <dgm:prSet presAssocID="{A2F2E651-65BE-4E30-BFD4-9D5C810DE25F}" presName="sibTrans" presStyleCnt="0"/>
      <dgm:spPr/>
    </dgm:pt>
    <dgm:pt modelId="{2114365F-3557-46BE-82A6-7F8F197ADE55}" type="pres">
      <dgm:prSet presAssocID="{65FA8BA9-7F5F-4585-98DD-9DFDEC115402}" presName="compositeNode" presStyleCnt="0">
        <dgm:presLayoutVars>
          <dgm:bulletEnabled val="1"/>
        </dgm:presLayoutVars>
      </dgm:prSet>
      <dgm:spPr/>
    </dgm:pt>
    <dgm:pt modelId="{283574A8-ABD9-4F4E-9A96-17511DBC85B2}" type="pres">
      <dgm:prSet presAssocID="{65FA8BA9-7F5F-4585-98DD-9DFDEC115402}" presName="bgRect" presStyleLbl="alignNode1" presStyleIdx="1" presStyleCnt="4"/>
      <dgm:spPr/>
      <dgm:t>
        <a:bodyPr/>
        <a:lstStyle/>
        <a:p>
          <a:endParaRPr lang="en-US"/>
        </a:p>
      </dgm:t>
    </dgm:pt>
    <dgm:pt modelId="{9ACF56A2-FB12-4354-998E-1650D85C3A16}" type="pres">
      <dgm:prSet presAssocID="{6ACF6C0E-5FF2-4648-8D45-414D47565724}" presName="sibTransNodeRect" presStyleLbl="alignNode1" presStyleIdx="1" presStyleCnt="4">
        <dgm:presLayoutVars>
          <dgm:chMax val="0"/>
          <dgm:bulletEnabled val="1"/>
        </dgm:presLayoutVars>
      </dgm:prSet>
      <dgm:spPr/>
      <dgm:t>
        <a:bodyPr/>
        <a:lstStyle/>
        <a:p>
          <a:endParaRPr lang="en-US"/>
        </a:p>
      </dgm:t>
    </dgm:pt>
    <dgm:pt modelId="{D58F8CE9-A6A7-4BB3-BBDA-66FC6F7E1592}" type="pres">
      <dgm:prSet presAssocID="{65FA8BA9-7F5F-4585-98DD-9DFDEC115402}" presName="nodeRect" presStyleLbl="alignNode1" presStyleIdx="1" presStyleCnt="4">
        <dgm:presLayoutVars>
          <dgm:bulletEnabled val="1"/>
        </dgm:presLayoutVars>
      </dgm:prSet>
      <dgm:spPr/>
      <dgm:t>
        <a:bodyPr/>
        <a:lstStyle/>
        <a:p>
          <a:endParaRPr lang="en-US"/>
        </a:p>
      </dgm:t>
    </dgm:pt>
    <dgm:pt modelId="{C1F36C28-7218-4325-A3B1-C36C1FFEE0B3}" type="pres">
      <dgm:prSet presAssocID="{6ACF6C0E-5FF2-4648-8D45-414D47565724}" presName="sibTrans" presStyleCnt="0"/>
      <dgm:spPr/>
    </dgm:pt>
    <dgm:pt modelId="{8D57A474-AFCE-4015-9E24-403B9305001C}" type="pres">
      <dgm:prSet presAssocID="{398F3A74-3409-4FC9-ABC9-17A2BF0CD502}" presName="compositeNode" presStyleCnt="0">
        <dgm:presLayoutVars>
          <dgm:bulletEnabled val="1"/>
        </dgm:presLayoutVars>
      </dgm:prSet>
      <dgm:spPr/>
    </dgm:pt>
    <dgm:pt modelId="{A653E98A-E814-47BE-9869-D8DD4C01F81E}" type="pres">
      <dgm:prSet presAssocID="{398F3A74-3409-4FC9-ABC9-17A2BF0CD502}" presName="bgRect" presStyleLbl="alignNode1" presStyleIdx="2" presStyleCnt="4"/>
      <dgm:spPr/>
      <dgm:t>
        <a:bodyPr/>
        <a:lstStyle/>
        <a:p>
          <a:endParaRPr lang="en-US"/>
        </a:p>
      </dgm:t>
    </dgm:pt>
    <dgm:pt modelId="{105485FE-ABF2-4FAF-B542-9800CB6C2C0E}" type="pres">
      <dgm:prSet presAssocID="{DD2D9597-D7EF-4B63-BF86-C0591A083546}" presName="sibTransNodeRect" presStyleLbl="alignNode1" presStyleIdx="2" presStyleCnt="4">
        <dgm:presLayoutVars>
          <dgm:chMax val="0"/>
          <dgm:bulletEnabled val="1"/>
        </dgm:presLayoutVars>
      </dgm:prSet>
      <dgm:spPr/>
      <dgm:t>
        <a:bodyPr/>
        <a:lstStyle/>
        <a:p>
          <a:endParaRPr lang="en-US"/>
        </a:p>
      </dgm:t>
    </dgm:pt>
    <dgm:pt modelId="{DC38C7E8-9331-4564-BF0F-F5263A4CEA83}" type="pres">
      <dgm:prSet presAssocID="{398F3A74-3409-4FC9-ABC9-17A2BF0CD502}" presName="nodeRect" presStyleLbl="alignNode1" presStyleIdx="2" presStyleCnt="4">
        <dgm:presLayoutVars>
          <dgm:bulletEnabled val="1"/>
        </dgm:presLayoutVars>
      </dgm:prSet>
      <dgm:spPr/>
      <dgm:t>
        <a:bodyPr/>
        <a:lstStyle/>
        <a:p>
          <a:endParaRPr lang="en-US"/>
        </a:p>
      </dgm:t>
    </dgm:pt>
    <dgm:pt modelId="{157DA23B-2319-4F15-A2DD-CD789EB465FB}" type="pres">
      <dgm:prSet presAssocID="{DD2D9597-D7EF-4B63-BF86-C0591A083546}" presName="sibTrans" presStyleCnt="0"/>
      <dgm:spPr/>
    </dgm:pt>
    <dgm:pt modelId="{30496B81-6811-4854-AD7A-89A6C7B97347}" type="pres">
      <dgm:prSet presAssocID="{331E5CDA-F07D-4B99-92C7-926AE63F017B}" presName="compositeNode" presStyleCnt="0">
        <dgm:presLayoutVars>
          <dgm:bulletEnabled val="1"/>
        </dgm:presLayoutVars>
      </dgm:prSet>
      <dgm:spPr/>
    </dgm:pt>
    <dgm:pt modelId="{5CB90134-BEA6-462C-B51D-CC1DDAFF357B}" type="pres">
      <dgm:prSet presAssocID="{331E5CDA-F07D-4B99-92C7-926AE63F017B}" presName="bgRect" presStyleLbl="alignNode1" presStyleIdx="3" presStyleCnt="4"/>
      <dgm:spPr/>
      <dgm:t>
        <a:bodyPr/>
        <a:lstStyle/>
        <a:p>
          <a:endParaRPr lang="en-US"/>
        </a:p>
      </dgm:t>
    </dgm:pt>
    <dgm:pt modelId="{0EED0C38-0E25-46B4-9B73-6B2670397BE7}" type="pres">
      <dgm:prSet presAssocID="{B7477124-D7E4-42F6-BFA9-55D3938955CE}" presName="sibTransNodeRect" presStyleLbl="alignNode1" presStyleIdx="3" presStyleCnt="4">
        <dgm:presLayoutVars>
          <dgm:chMax val="0"/>
          <dgm:bulletEnabled val="1"/>
        </dgm:presLayoutVars>
      </dgm:prSet>
      <dgm:spPr/>
      <dgm:t>
        <a:bodyPr/>
        <a:lstStyle/>
        <a:p>
          <a:endParaRPr lang="en-US"/>
        </a:p>
      </dgm:t>
    </dgm:pt>
    <dgm:pt modelId="{9C668AB6-FD76-442D-A2A1-672E0E101A2F}" type="pres">
      <dgm:prSet presAssocID="{331E5CDA-F07D-4B99-92C7-926AE63F017B}" presName="nodeRect" presStyleLbl="alignNode1" presStyleIdx="3" presStyleCnt="4">
        <dgm:presLayoutVars>
          <dgm:bulletEnabled val="1"/>
        </dgm:presLayoutVars>
      </dgm:prSet>
      <dgm:spPr/>
      <dgm:t>
        <a:bodyPr/>
        <a:lstStyle/>
        <a:p>
          <a:endParaRPr lang="en-US"/>
        </a:p>
      </dgm:t>
    </dgm:pt>
  </dgm:ptLst>
  <dgm:cxnLst>
    <dgm:cxn modelId="{8E695774-2B16-44F9-9C0E-A5F81783FE93}" type="presOf" srcId="{56E9C847-2151-49EE-B300-7B332841C6CD}" destId="{B9000480-2AD7-4CBB-B3B7-D928F63AC7A6}" srcOrd="1" destOrd="0" presId="urn:microsoft.com/office/officeart/2016/7/layout/LinearBlockProcessNumbered"/>
    <dgm:cxn modelId="{42F712DF-4D55-4390-B56D-B3DD6BECBC4A}" srcId="{0688605F-DFCB-4A4A-BDE9-0F6F81001D85}" destId="{331E5CDA-F07D-4B99-92C7-926AE63F017B}" srcOrd="3" destOrd="0" parTransId="{B213509E-C81A-4131-8BAE-D0F7CE261E3B}" sibTransId="{B7477124-D7E4-42F6-BFA9-55D3938955CE}"/>
    <dgm:cxn modelId="{7EC17AE1-51CD-454C-86F7-9513E82EAF1D}" srcId="{0688605F-DFCB-4A4A-BDE9-0F6F81001D85}" destId="{56E9C847-2151-49EE-B300-7B332841C6CD}" srcOrd="0" destOrd="0" parTransId="{3B179A0A-DEB8-4CEF-A4DA-8B3CCAC7EC03}" sibTransId="{A2F2E651-65BE-4E30-BFD4-9D5C810DE25F}"/>
    <dgm:cxn modelId="{49126A2F-7FFA-433F-B938-0B9C4C72ABB1}" type="presOf" srcId="{398F3A74-3409-4FC9-ABC9-17A2BF0CD502}" destId="{A653E98A-E814-47BE-9869-D8DD4C01F81E}" srcOrd="0" destOrd="0" presId="urn:microsoft.com/office/officeart/2016/7/layout/LinearBlockProcessNumbered"/>
    <dgm:cxn modelId="{F56F8F32-CD20-4EA8-AAB7-3CF7E5ADD9AC}" type="presOf" srcId="{65FA8BA9-7F5F-4585-98DD-9DFDEC115402}" destId="{D58F8CE9-A6A7-4BB3-BBDA-66FC6F7E1592}" srcOrd="1" destOrd="0" presId="urn:microsoft.com/office/officeart/2016/7/layout/LinearBlockProcessNumbered"/>
    <dgm:cxn modelId="{35AFA3EC-2E8D-4416-AE12-0883189FDB41}" srcId="{0688605F-DFCB-4A4A-BDE9-0F6F81001D85}" destId="{65FA8BA9-7F5F-4585-98DD-9DFDEC115402}" srcOrd="1" destOrd="0" parTransId="{1FF2390B-B4AC-4941-8AA5-CE256DC5D1D0}" sibTransId="{6ACF6C0E-5FF2-4648-8D45-414D47565724}"/>
    <dgm:cxn modelId="{FF07E982-CDA7-4043-8FAB-11F1A3A190FF}" type="presOf" srcId="{A2F2E651-65BE-4E30-BFD4-9D5C810DE25F}" destId="{641DCF98-D05B-466D-B69F-22BCC54329DA}" srcOrd="0" destOrd="0" presId="urn:microsoft.com/office/officeart/2016/7/layout/LinearBlockProcessNumbered"/>
    <dgm:cxn modelId="{ADFF4532-CB07-4805-B58E-FE7C02CB4E88}" type="presOf" srcId="{331E5CDA-F07D-4B99-92C7-926AE63F017B}" destId="{5CB90134-BEA6-462C-B51D-CC1DDAFF357B}" srcOrd="0" destOrd="0" presId="urn:microsoft.com/office/officeart/2016/7/layout/LinearBlockProcessNumbered"/>
    <dgm:cxn modelId="{FF4D18D4-F5A5-4703-A319-A4AB7A87D5AC}" type="presOf" srcId="{B7477124-D7E4-42F6-BFA9-55D3938955CE}" destId="{0EED0C38-0E25-46B4-9B73-6B2670397BE7}" srcOrd="0" destOrd="0" presId="urn:microsoft.com/office/officeart/2016/7/layout/LinearBlockProcessNumbered"/>
    <dgm:cxn modelId="{1819FBE6-7264-477B-83C9-CFD891E66DE6}" type="presOf" srcId="{6ACF6C0E-5FF2-4648-8D45-414D47565724}" destId="{9ACF56A2-FB12-4354-998E-1650D85C3A16}" srcOrd="0" destOrd="0" presId="urn:microsoft.com/office/officeart/2016/7/layout/LinearBlockProcessNumbered"/>
    <dgm:cxn modelId="{3C4DA509-2088-4A41-AB07-D66CB9073523}" type="presOf" srcId="{331E5CDA-F07D-4B99-92C7-926AE63F017B}" destId="{9C668AB6-FD76-442D-A2A1-672E0E101A2F}" srcOrd="1" destOrd="0" presId="urn:microsoft.com/office/officeart/2016/7/layout/LinearBlockProcessNumbered"/>
    <dgm:cxn modelId="{E5C9F5FF-5A91-4001-8DED-1CA567FE3C6B}" srcId="{0688605F-DFCB-4A4A-BDE9-0F6F81001D85}" destId="{398F3A74-3409-4FC9-ABC9-17A2BF0CD502}" srcOrd="2" destOrd="0" parTransId="{472F7830-0965-4BF4-B015-41F80B4C0510}" sibTransId="{DD2D9597-D7EF-4B63-BF86-C0591A083546}"/>
    <dgm:cxn modelId="{281F863E-79A8-4036-A313-9AECE377F37F}" type="presOf" srcId="{398F3A74-3409-4FC9-ABC9-17A2BF0CD502}" destId="{DC38C7E8-9331-4564-BF0F-F5263A4CEA83}" srcOrd="1" destOrd="0" presId="urn:microsoft.com/office/officeart/2016/7/layout/LinearBlockProcessNumbered"/>
    <dgm:cxn modelId="{4FAAC448-CACC-483F-9586-96CA8E8C967D}" type="presOf" srcId="{56E9C847-2151-49EE-B300-7B332841C6CD}" destId="{E228641F-A17D-471D-AF80-A5842C421D53}" srcOrd="0" destOrd="0" presId="urn:microsoft.com/office/officeart/2016/7/layout/LinearBlockProcessNumbered"/>
    <dgm:cxn modelId="{D57E7A0D-2474-4A2D-A900-893E7853AC8A}" type="presOf" srcId="{DD2D9597-D7EF-4B63-BF86-C0591A083546}" destId="{105485FE-ABF2-4FAF-B542-9800CB6C2C0E}" srcOrd="0" destOrd="0" presId="urn:microsoft.com/office/officeart/2016/7/layout/LinearBlockProcessNumbered"/>
    <dgm:cxn modelId="{609332E9-12F2-42D4-B1C7-063AFC449D0E}" type="presOf" srcId="{65FA8BA9-7F5F-4585-98DD-9DFDEC115402}" destId="{283574A8-ABD9-4F4E-9A96-17511DBC85B2}" srcOrd="0" destOrd="0" presId="urn:microsoft.com/office/officeart/2016/7/layout/LinearBlockProcessNumbered"/>
    <dgm:cxn modelId="{553FECD3-3744-408A-AF3C-25DD8079B1CF}" type="presOf" srcId="{0688605F-DFCB-4A4A-BDE9-0F6F81001D85}" destId="{7A978913-1671-4651-AC81-F0DD45B009F8}" srcOrd="0" destOrd="0" presId="urn:microsoft.com/office/officeart/2016/7/layout/LinearBlockProcessNumbered"/>
    <dgm:cxn modelId="{75303426-271B-4DB3-9138-C7B84FF82A89}" type="presParOf" srcId="{7A978913-1671-4651-AC81-F0DD45B009F8}" destId="{C408BD7F-32E6-45D1-BA51-6503DC0231FF}" srcOrd="0" destOrd="0" presId="urn:microsoft.com/office/officeart/2016/7/layout/LinearBlockProcessNumbered"/>
    <dgm:cxn modelId="{ED265C59-DDA9-44EB-93F3-B3705BB01F6D}" type="presParOf" srcId="{C408BD7F-32E6-45D1-BA51-6503DC0231FF}" destId="{E228641F-A17D-471D-AF80-A5842C421D53}" srcOrd="0" destOrd="0" presId="urn:microsoft.com/office/officeart/2016/7/layout/LinearBlockProcessNumbered"/>
    <dgm:cxn modelId="{63D8D0C8-28B7-42F9-9343-66105749BD34}" type="presParOf" srcId="{C408BD7F-32E6-45D1-BA51-6503DC0231FF}" destId="{641DCF98-D05B-466D-B69F-22BCC54329DA}" srcOrd="1" destOrd="0" presId="urn:microsoft.com/office/officeart/2016/7/layout/LinearBlockProcessNumbered"/>
    <dgm:cxn modelId="{15473E61-F845-47C1-9787-3E7052207D40}" type="presParOf" srcId="{C408BD7F-32E6-45D1-BA51-6503DC0231FF}" destId="{B9000480-2AD7-4CBB-B3B7-D928F63AC7A6}" srcOrd="2" destOrd="0" presId="urn:microsoft.com/office/officeart/2016/7/layout/LinearBlockProcessNumbered"/>
    <dgm:cxn modelId="{267175AF-0BB6-4E28-88B3-1AAFE696B993}" type="presParOf" srcId="{7A978913-1671-4651-AC81-F0DD45B009F8}" destId="{09A63E08-092A-40AD-89F6-FA3DBEDECCC2}" srcOrd="1" destOrd="0" presId="urn:microsoft.com/office/officeart/2016/7/layout/LinearBlockProcessNumbered"/>
    <dgm:cxn modelId="{A405383D-10B5-4426-A794-EFD803550BAD}" type="presParOf" srcId="{7A978913-1671-4651-AC81-F0DD45B009F8}" destId="{2114365F-3557-46BE-82A6-7F8F197ADE55}" srcOrd="2" destOrd="0" presId="urn:microsoft.com/office/officeart/2016/7/layout/LinearBlockProcessNumbered"/>
    <dgm:cxn modelId="{F1B1A982-C813-46CF-8B38-C13D25CF5EBE}" type="presParOf" srcId="{2114365F-3557-46BE-82A6-7F8F197ADE55}" destId="{283574A8-ABD9-4F4E-9A96-17511DBC85B2}" srcOrd="0" destOrd="0" presId="urn:microsoft.com/office/officeart/2016/7/layout/LinearBlockProcessNumbered"/>
    <dgm:cxn modelId="{9C97A617-8DD9-4DFE-83E5-3F4A444E5092}" type="presParOf" srcId="{2114365F-3557-46BE-82A6-7F8F197ADE55}" destId="{9ACF56A2-FB12-4354-998E-1650D85C3A16}" srcOrd="1" destOrd="0" presId="urn:microsoft.com/office/officeart/2016/7/layout/LinearBlockProcessNumbered"/>
    <dgm:cxn modelId="{A4847D78-4F99-4A83-AA30-4ED6DAD48D98}" type="presParOf" srcId="{2114365F-3557-46BE-82A6-7F8F197ADE55}" destId="{D58F8CE9-A6A7-4BB3-BBDA-66FC6F7E1592}" srcOrd="2" destOrd="0" presId="urn:microsoft.com/office/officeart/2016/7/layout/LinearBlockProcessNumbered"/>
    <dgm:cxn modelId="{3C9AA487-EA8D-4520-A275-AA8901EC67F7}" type="presParOf" srcId="{7A978913-1671-4651-AC81-F0DD45B009F8}" destId="{C1F36C28-7218-4325-A3B1-C36C1FFEE0B3}" srcOrd="3" destOrd="0" presId="urn:microsoft.com/office/officeart/2016/7/layout/LinearBlockProcessNumbered"/>
    <dgm:cxn modelId="{1D34B8D5-2CF9-43A4-B534-6157FDFCDD10}" type="presParOf" srcId="{7A978913-1671-4651-AC81-F0DD45B009F8}" destId="{8D57A474-AFCE-4015-9E24-403B9305001C}" srcOrd="4" destOrd="0" presId="urn:microsoft.com/office/officeart/2016/7/layout/LinearBlockProcessNumbered"/>
    <dgm:cxn modelId="{A163FD9B-5CCE-4211-AA2B-F62AC644B1F6}" type="presParOf" srcId="{8D57A474-AFCE-4015-9E24-403B9305001C}" destId="{A653E98A-E814-47BE-9869-D8DD4C01F81E}" srcOrd="0" destOrd="0" presId="urn:microsoft.com/office/officeart/2016/7/layout/LinearBlockProcessNumbered"/>
    <dgm:cxn modelId="{DAF7CC8B-68EB-49E2-A6A3-E0116101F1C4}" type="presParOf" srcId="{8D57A474-AFCE-4015-9E24-403B9305001C}" destId="{105485FE-ABF2-4FAF-B542-9800CB6C2C0E}" srcOrd="1" destOrd="0" presId="urn:microsoft.com/office/officeart/2016/7/layout/LinearBlockProcessNumbered"/>
    <dgm:cxn modelId="{2706311B-0438-42E9-9D4F-0274CDF42283}" type="presParOf" srcId="{8D57A474-AFCE-4015-9E24-403B9305001C}" destId="{DC38C7E8-9331-4564-BF0F-F5263A4CEA83}" srcOrd="2" destOrd="0" presId="urn:microsoft.com/office/officeart/2016/7/layout/LinearBlockProcessNumbered"/>
    <dgm:cxn modelId="{13F9B262-EDA7-42F3-917E-4B14516EB7A1}" type="presParOf" srcId="{7A978913-1671-4651-AC81-F0DD45B009F8}" destId="{157DA23B-2319-4F15-A2DD-CD789EB465FB}" srcOrd="5" destOrd="0" presId="urn:microsoft.com/office/officeart/2016/7/layout/LinearBlockProcessNumbered"/>
    <dgm:cxn modelId="{FC5D8456-7DDC-4C87-AC48-8FA2E095D64E}" type="presParOf" srcId="{7A978913-1671-4651-AC81-F0DD45B009F8}" destId="{30496B81-6811-4854-AD7A-89A6C7B97347}" srcOrd="6" destOrd="0" presId="urn:microsoft.com/office/officeart/2016/7/layout/LinearBlockProcessNumbered"/>
    <dgm:cxn modelId="{F689ADCD-CE85-481E-BC94-48BFCC71FDF5}" type="presParOf" srcId="{30496B81-6811-4854-AD7A-89A6C7B97347}" destId="{5CB90134-BEA6-462C-B51D-CC1DDAFF357B}" srcOrd="0" destOrd="0" presId="urn:microsoft.com/office/officeart/2016/7/layout/LinearBlockProcessNumbered"/>
    <dgm:cxn modelId="{4C255A5C-8268-4921-B7B0-C3E50261D89E}" type="presParOf" srcId="{30496B81-6811-4854-AD7A-89A6C7B97347}" destId="{0EED0C38-0E25-46B4-9B73-6B2670397BE7}" srcOrd="1" destOrd="0" presId="urn:microsoft.com/office/officeart/2016/7/layout/LinearBlockProcessNumbered"/>
    <dgm:cxn modelId="{9047DFED-E92B-4064-8FC3-924A72E3B2AE}" type="presParOf" srcId="{30496B81-6811-4854-AD7A-89A6C7B97347}" destId="{9C668AB6-FD76-442D-A2A1-672E0E101A2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4BA11-8DCF-4886-87AE-A1F05295FBF3}"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87FE61C1-7311-4F47-A3E2-7F6C83927D1A}">
      <dgm:prSet/>
      <dgm:spPr/>
      <dgm:t>
        <a:bodyPr/>
        <a:lstStyle/>
        <a:p>
          <a:r>
            <a:rPr lang="en-US"/>
            <a:t>Encourage presidents, provosts, and deans to model respect for a broad range of viewpoints. </a:t>
          </a:r>
        </a:p>
      </dgm:t>
    </dgm:pt>
    <dgm:pt modelId="{9060C5C9-CBCA-4D41-B7D5-D293B112DF40}" type="parTrans" cxnId="{9D7B795F-A315-4977-A9DA-A4C2B1630757}">
      <dgm:prSet/>
      <dgm:spPr/>
      <dgm:t>
        <a:bodyPr/>
        <a:lstStyle/>
        <a:p>
          <a:endParaRPr lang="en-US"/>
        </a:p>
      </dgm:t>
    </dgm:pt>
    <dgm:pt modelId="{DAA19CCE-5C97-43FB-98FD-15BB6BBFCD6B}" type="sibTrans" cxnId="{9D7B795F-A315-4977-A9DA-A4C2B1630757}">
      <dgm:prSet phldrT="1" phldr="0"/>
      <dgm:spPr/>
      <dgm:t>
        <a:bodyPr/>
        <a:lstStyle/>
        <a:p>
          <a:r>
            <a:rPr lang="en-US"/>
            <a:t>1</a:t>
          </a:r>
        </a:p>
      </dgm:t>
    </dgm:pt>
    <dgm:pt modelId="{E7481BD4-38AD-42B8-98F4-88D7EDB34148}">
      <dgm:prSet/>
      <dgm:spPr/>
      <dgm:t>
        <a:bodyPr/>
        <a:lstStyle/>
        <a:p>
          <a:r>
            <a:rPr lang="en-US"/>
            <a:t>Guarantee that viewpoint diversity is reflected in student life policies and practices. </a:t>
          </a:r>
        </a:p>
      </dgm:t>
    </dgm:pt>
    <dgm:pt modelId="{A760C069-F49C-4FC8-8D95-6F44FCAF6C53}" type="parTrans" cxnId="{3166881D-F8FF-4F12-8B70-6E15C55FC483}">
      <dgm:prSet/>
      <dgm:spPr/>
      <dgm:t>
        <a:bodyPr/>
        <a:lstStyle/>
        <a:p>
          <a:endParaRPr lang="en-US"/>
        </a:p>
      </dgm:t>
    </dgm:pt>
    <dgm:pt modelId="{A3C493EB-F424-4126-9D13-C5B172444CA0}" type="sibTrans" cxnId="{3166881D-F8FF-4F12-8B70-6E15C55FC483}">
      <dgm:prSet phldrT="2" phldr="0"/>
      <dgm:spPr/>
      <dgm:t>
        <a:bodyPr/>
        <a:lstStyle/>
        <a:p>
          <a:r>
            <a:rPr lang="en-US"/>
            <a:t>2</a:t>
          </a:r>
        </a:p>
      </dgm:t>
    </dgm:pt>
    <dgm:pt modelId="{0C7E70A7-E362-425B-A576-B11C7E218E13}">
      <dgm:prSet/>
      <dgm:spPr/>
      <dgm:t>
        <a:bodyPr/>
        <a:lstStyle/>
        <a:p>
          <a:r>
            <a:rPr lang="en-US"/>
            <a:t>Support academic centers dedicated to free inquiry and intellectual diversity.</a:t>
          </a:r>
        </a:p>
      </dgm:t>
    </dgm:pt>
    <dgm:pt modelId="{14BDF361-856A-44EB-B13D-314667BADE78}" type="parTrans" cxnId="{39ED8A9C-C956-4D12-8426-75A145C858FC}">
      <dgm:prSet/>
      <dgm:spPr/>
      <dgm:t>
        <a:bodyPr/>
        <a:lstStyle/>
        <a:p>
          <a:endParaRPr lang="en-US"/>
        </a:p>
      </dgm:t>
    </dgm:pt>
    <dgm:pt modelId="{9259B455-671C-4E77-965D-595164E11AF7}" type="sibTrans" cxnId="{39ED8A9C-C956-4D12-8426-75A145C858FC}">
      <dgm:prSet phldrT="3" phldr="0"/>
      <dgm:spPr/>
      <dgm:t>
        <a:bodyPr/>
        <a:lstStyle/>
        <a:p>
          <a:r>
            <a:rPr lang="en-US"/>
            <a:t>3</a:t>
          </a:r>
        </a:p>
      </dgm:t>
    </dgm:pt>
    <dgm:pt modelId="{81271052-61A9-4336-9F24-51525D3225D0}">
      <dgm:prSet/>
      <dgm:spPr/>
      <dgm:t>
        <a:bodyPr/>
        <a:lstStyle/>
        <a:p>
          <a:r>
            <a:rPr lang="en-US" b="1"/>
            <a:t>Make intellectual diversity a stated goal in faculty hiring, evaluation, and promotion.</a:t>
          </a:r>
          <a:endParaRPr lang="en-US"/>
        </a:p>
      </dgm:t>
    </dgm:pt>
    <dgm:pt modelId="{8EAADD2E-7096-48C5-8FCA-45736E11C33A}" type="parTrans" cxnId="{73BA54B1-3549-4D87-A41A-4BFE81E387AC}">
      <dgm:prSet/>
      <dgm:spPr/>
      <dgm:t>
        <a:bodyPr/>
        <a:lstStyle/>
        <a:p>
          <a:endParaRPr lang="en-US"/>
        </a:p>
      </dgm:t>
    </dgm:pt>
    <dgm:pt modelId="{3B60E7F1-3355-4127-A1B6-8F4B89D6AC00}" type="sibTrans" cxnId="{73BA54B1-3549-4D87-A41A-4BFE81E387AC}">
      <dgm:prSet phldrT="4" phldr="0"/>
      <dgm:spPr/>
      <dgm:t>
        <a:bodyPr/>
        <a:lstStyle/>
        <a:p>
          <a:r>
            <a:rPr lang="en-US"/>
            <a:t>4</a:t>
          </a:r>
        </a:p>
      </dgm:t>
    </dgm:pt>
    <dgm:pt modelId="{4862F172-F828-48F1-AEFD-A3AE0AB1BCC6}" type="pres">
      <dgm:prSet presAssocID="{3304BA11-8DCF-4886-87AE-A1F05295FBF3}" presName="Name0" presStyleCnt="0">
        <dgm:presLayoutVars>
          <dgm:animLvl val="lvl"/>
          <dgm:resizeHandles val="exact"/>
        </dgm:presLayoutVars>
      </dgm:prSet>
      <dgm:spPr/>
      <dgm:t>
        <a:bodyPr/>
        <a:lstStyle/>
        <a:p>
          <a:endParaRPr lang="en-US"/>
        </a:p>
      </dgm:t>
    </dgm:pt>
    <dgm:pt modelId="{B235BBD6-4515-457D-8D73-25FAFEC01BFC}" type="pres">
      <dgm:prSet presAssocID="{87FE61C1-7311-4F47-A3E2-7F6C83927D1A}" presName="compositeNode" presStyleCnt="0">
        <dgm:presLayoutVars>
          <dgm:bulletEnabled val="1"/>
        </dgm:presLayoutVars>
      </dgm:prSet>
      <dgm:spPr/>
    </dgm:pt>
    <dgm:pt modelId="{46888D38-0BC0-4FC2-A81E-1B310E9C8225}" type="pres">
      <dgm:prSet presAssocID="{87FE61C1-7311-4F47-A3E2-7F6C83927D1A}" presName="bgRect" presStyleLbl="bgAccFollowNode1" presStyleIdx="0" presStyleCnt="4"/>
      <dgm:spPr/>
      <dgm:t>
        <a:bodyPr/>
        <a:lstStyle/>
        <a:p>
          <a:endParaRPr lang="en-US"/>
        </a:p>
      </dgm:t>
    </dgm:pt>
    <dgm:pt modelId="{B36019F2-2ED5-4A1D-B4FE-DDB42B01E2AF}" type="pres">
      <dgm:prSet presAssocID="{DAA19CCE-5C97-43FB-98FD-15BB6BBFCD6B}" presName="sibTransNodeCircle" presStyleLbl="alignNode1" presStyleIdx="0" presStyleCnt="8">
        <dgm:presLayoutVars>
          <dgm:chMax val="0"/>
          <dgm:bulletEnabled/>
        </dgm:presLayoutVars>
      </dgm:prSet>
      <dgm:spPr/>
      <dgm:t>
        <a:bodyPr/>
        <a:lstStyle/>
        <a:p>
          <a:endParaRPr lang="en-US"/>
        </a:p>
      </dgm:t>
    </dgm:pt>
    <dgm:pt modelId="{7F794458-78FE-4D3E-8451-5F65FBF7826E}" type="pres">
      <dgm:prSet presAssocID="{87FE61C1-7311-4F47-A3E2-7F6C83927D1A}" presName="bottomLine" presStyleLbl="alignNode1" presStyleIdx="1" presStyleCnt="8">
        <dgm:presLayoutVars/>
      </dgm:prSet>
      <dgm:spPr/>
    </dgm:pt>
    <dgm:pt modelId="{4583EDD2-B673-4C5D-B8FE-0ECE4AEC853C}" type="pres">
      <dgm:prSet presAssocID="{87FE61C1-7311-4F47-A3E2-7F6C83927D1A}" presName="nodeText" presStyleLbl="bgAccFollowNode1" presStyleIdx="0" presStyleCnt="4">
        <dgm:presLayoutVars>
          <dgm:bulletEnabled val="1"/>
        </dgm:presLayoutVars>
      </dgm:prSet>
      <dgm:spPr/>
      <dgm:t>
        <a:bodyPr/>
        <a:lstStyle/>
        <a:p>
          <a:endParaRPr lang="en-US"/>
        </a:p>
      </dgm:t>
    </dgm:pt>
    <dgm:pt modelId="{E288E85D-CD1F-4F97-B1B7-255C01C27338}" type="pres">
      <dgm:prSet presAssocID="{DAA19CCE-5C97-43FB-98FD-15BB6BBFCD6B}" presName="sibTrans" presStyleCnt="0"/>
      <dgm:spPr/>
    </dgm:pt>
    <dgm:pt modelId="{6CB45B2A-346F-47F2-8BA3-7035DAFC7541}" type="pres">
      <dgm:prSet presAssocID="{E7481BD4-38AD-42B8-98F4-88D7EDB34148}" presName="compositeNode" presStyleCnt="0">
        <dgm:presLayoutVars>
          <dgm:bulletEnabled val="1"/>
        </dgm:presLayoutVars>
      </dgm:prSet>
      <dgm:spPr/>
    </dgm:pt>
    <dgm:pt modelId="{03DC3E0B-CC92-4543-AE15-122D3486D1F0}" type="pres">
      <dgm:prSet presAssocID="{E7481BD4-38AD-42B8-98F4-88D7EDB34148}" presName="bgRect" presStyleLbl="bgAccFollowNode1" presStyleIdx="1" presStyleCnt="4"/>
      <dgm:spPr/>
      <dgm:t>
        <a:bodyPr/>
        <a:lstStyle/>
        <a:p>
          <a:endParaRPr lang="en-US"/>
        </a:p>
      </dgm:t>
    </dgm:pt>
    <dgm:pt modelId="{380EA4B2-E990-458C-970F-97303029F435}" type="pres">
      <dgm:prSet presAssocID="{A3C493EB-F424-4126-9D13-C5B172444CA0}" presName="sibTransNodeCircle" presStyleLbl="alignNode1" presStyleIdx="2" presStyleCnt="8">
        <dgm:presLayoutVars>
          <dgm:chMax val="0"/>
          <dgm:bulletEnabled/>
        </dgm:presLayoutVars>
      </dgm:prSet>
      <dgm:spPr/>
      <dgm:t>
        <a:bodyPr/>
        <a:lstStyle/>
        <a:p>
          <a:endParaRPr lang="en-US"/>
        </a:p>
      </dgm:t>
    </dgm:pt>
    <dgm:pt modelId="{C4A51D63-A774-4FF0-A4B7-098152CB461C}" type="pres">
      <dgm:prSet presAssocID="{E7481BD4-38AD-42B8-98F4-88D7EDB34148}" presName="bottomLine" presStyleLbl="alignNode1" presStyleIdx="3" presStyleCnt="8">
        <dgm:presLayoutVars/>
      </dgm:prSet>
      <dgm:spPr/>
    </dgm:pt>
    <dgm:pt modelId="{090F6EA1-3CE0-44B8-B058-F3A4B8730222}" type="pres">
      <dgm:prSet presAssocID="{E7481BD4-38AD-42B8-98F4-88D7EDB34148}" presName="nodeText" presStyleLbl="bgAccFollowNode1" presStyleIdx="1" presStyleCnt="4">
        <dgm:presLayoutVars>
          <dgm:bulletEnabled val="1"/>
        </dgm:presLayoutVars>
      </dgm:prSet>
      <dgm:spPr/>
      <dgm:t>
        <a:bodyPr/>
        <a:lstStyle/>
        <a:p>
          <a:endParaRPr lang="en-US"/>
        </a:p>
      </dgm:t>
    </dgm:pt>
    <dgm:pt modelId="{F2263127-FBA8-41DE-A531-91EE8D9022C9}" type="pres">
      <dgm:prSet presAssocID="{A3C493EB-F424-4126-9D13-C5B172444CA0}" presName="sibTrans" presStyleCnt="0"/>
      <dgm:spPr/>
    </dgm:pt>
    <dgm:pt modelId="{B561DBAA-0393-4593-9580-EC0419CF33A9}" type="pres">
      <dgm:prSet presAssocID="{0C7E70A7-E362-425B-A576-B11C7E218E13}" presName="compositeNode" presStyleCnt="0">
        <dgm:presLayoutVars>
          <dgm:bulletEnabled val="1"/>
        </dgm:presLayoutVars>
      </dgm:prSet>
      <dgm:spPr/>
    </dgm:pt>
    <dgm:pt modelId="{B64FFA19-AD67-4FA4-9A82-ABB808919B3E}" type="pres">
      <dgm:prSet presAssocID="{0C7E70A7-E362-425B-A576-B11C7E218E13}" presName="bgRect" presStyleLbl="bgAccFollowNode1" presStyleIdx="2" presStyleCnt="4"/>
      <dgm:spPr/>
      <dgm:t>
        <a:bodyPr/>
        <a:lstStyle/>
        <a:p>
          <a:endParaRPr lang="en-US"/>
        </a:p>
      </dgm:t>
    </dgm:pt>
    <dgm:pt modelId="{8A9FD1BD-470F-4F96-A7BE-5DB00643957F}" type="pres">
      <dgm:prSet presAssocID="{9259B455-671C-4E77-965D-595164E11AF7}" presName="sibTransNodeCircle" presStyleLbl="alignNode1" presStyleIdx="4" presStyleCnt="8">
        <dgm:presLayoutVars>
          <dgm:chMax val="0"/>
          <dgm:bulletEnabled/>
        </dgm:presLayoutVars>
      </dgm:prSet>
      <dgm:spPr/>
      <dgm:t>
        <a:bodyPr/>
        <a:lstStyle/>
        <a:p>
          <a:endParaRPr lang="en-US"/>
        </a:p>
      </dgm:t>
    </dgm:pt>
    <dgm:pt modelId="{3E5B07E0-F822-48A5-AC42-0CCC4325474E}" type="pres">
      <dgm:prSet presAssocID="{0C7E70A7-E362-425B-A576-B11C7E218E13}" presName="bottomLine" presStyleLbl="alignNode1" presStyleIdx="5" presStyleCnt="8">
        <dgm:presLayoutVars/>
      </dgm:prSet>
      <dgm:spPr/>
    </dgm:pt>
    <dgm:pt modelId="{2E0304A9-6A5B-4EE5-8071-A71EE0B10F5A}" type="pres">
      <dgm:prSet presAssocID="{0C7E70A7-E362-425B-A576-B11C7E218E13}" presName="nodeText" presStyleLbl="bgAccFollowNode1" presStyleIdx="2" presStyleCnt="4">
        <dgm:presLayoutVars>
          <dgm:bulletEnabled val="1"/>
        </dgm:presLayoutVars>
      </dgm:prSet>
      <dgm:spPr/>
      <dgm:t>
        <a:bodyPr/>
        <a:lstStyle/>
        <a:p>
          <a:endParaRPr lang="en-US"/>
        </a:p>
      </dgm:t>
    </dgm:pt>
    <dgm:pt modelId="{79299CB1-99C4-48C9-8596-C43C536E6679}" type="pres">
      <dgm:prSet presAssocID="{9259B455-671C-4E77-965D-595164E11AF7}" presName="sibTrans" presStyleCnt="0"/>
      <dgm:spPr/>
    </dgm:pt>
    <dgm:pt modelId="{D1139BFE-54B9-4DDA-9829-746AC2903561}" type="pres">
      <dgm:prSet presAssocID="{81271052-61A9-4336-9F24-51525D3225D0}" presName="compositeNode" presStyleCnt="0">
        <dgm:presLayoutVars>
          <dgm:bulletEnabled val="1"/>
        </dgm:presLayoutVars>
      </dgm:prSet>
      <dgm:spPr/>
    </dgm:pt>
    <dgm:pt modelId="{EA6CE612-841A-4217-B4B4-6EF85CCABD09}" type="pres">
      <dgm:prSet presAssocID="{81271052-61A9-4336-9F24-51525D3225D0}" presName="bgRect" presStyleLbl="bgAccFollowNode1" presStyleIdx="3" presStyleCnt="4"/>
      <dgm:spPr/>
      <dgm:t>
        <a:bodyPr/>
        <a:lstStyle/>
        <a:p>
          <a:endParaRPr lang="en-US"/>
        </a:p>
      </dgm:t>
    </dgm:pt>
    <dgm:pt modelId="{EBEF2259-EA14-493E-90E7-ED04A7C970C6}" type="pres">
      <dgm:prSet presAssocID="{3B60E7F1-3355-4127-A1B6-8F4B89D6AC00}" presName="sibTransNodeCircle" presStyleLbl="alignNode1" presStyleIdx="6" presStyleCnt="8">
        <dgm:presLayoutVars>
          <dgm:chMax val="0"/>
          <dgm:bulletEnabled/>
        </dgm:presLayoutVars>
      </dgm:prSet>
      <dgm:spPr/>
      <dgm:t>
        <a:bodyPr/>
        <a:lstStyle/>
        <a:p>
          <a:endParaRPr lang="en-US"/>
        </a:p>
      </dgm:t>
    </dgm:pt>
    <dgm:pt modelId="{9ED50B74-6F23-498F-B2E1-AE30B68592A8}" type="pres">
      <dgm:prSet presAssocID="{81271052-61A9-4336-9F24-51525D3225D0}" presName="bottomLine" presStyleLbl="alignNode1" presStyleIdx="7" presStyleCnt="8">
        <dgm:presLayoutVars/>
      </dgm:prSet>
      <dgm:spPr/>
    </dgm:pt>
    <dgm:pt modelId="{025B3F36-9B62-4764-A298-A00C580B80D5}" type="pres">
      <dgm:prSet presAssocID="{81271052-61A9-4336-9F24-51525D3225D0}" presName="nodeText" presStyleLbl="bgAccFollowNode1" presStyleIdx="3" presStyleCnt="4">
        <dgm:presLayoutVars>
          <dgm:bulletEnabled val="1"/>
        </dgm:presLayoutVars>
      </dgm:prSet>
      <dgm:spPr/>
      <dgm:t>
        <a:bodyPr/>
        <a:lstStyle/>
        <a:p>
          <a:endParaRPr lang="en-US"/>
        </a:p>
      </dgm:t>
    </dgm:pt>
  </dgm:ptLst>
  <dgm:cxnLst>
    <dgm:cxn modelId="{5E8BF1F3-7DAD-47EB-B073-A457281C6D92}" type="presOf" srcId="{87FE61C1-7311-4F47-A3E2-7F6C83927D1A}" destId="{4583EDD2-B673-4C5D-B8FE-0ECE4AEC853C}" srcOrd="1" destOrd="0" presId="urn:microsoft.com/office/officeart/2016/7/layout/BasicLinearProcessNumbered"/>
    <dgm:cxn modelId="{9D7B795F-A315-4977-A9DA-A4C2B1630757}" srcId="{3304BA11-8DCF-4886-87AE-A1F05295FBF3}" destId="{87FE61C1-7311-4F47-A3E2-7F6C83927D1A}" srcOrd="0" destOrd="0" parTransId="{9060C5C9-CBCA-4D41-B7D5-D293B112DF40}" sibTransId="{DAA19CCE-5C97-43FB-98FD-15BB6BBFCD6B}"/>
    <dgm:cxn modelId="{AA13FA90-0586-4F52-BA42-35B83F5EA9BB}" type="presOf" srcId="{A3C493EB-F424-4126-9D13-C5B172444CA0}" destId="{380EA4B2-E990-458C-970F-97303029F435}" srcOrd="0" destOrd="0" presId="urn:microsoft.com/office/officeart/2016/7/layout/BasicLinearProcessNumbered"/>
    <dgm:cxn modelId="{3166881D-F8FF-4F12-8B70-6E15C55FC483}" srcId="{3304BA11-8DCF-4886-87AE-A1F05295FBF3}" destId="{E7481BD4-38AD-42B8-98F4-88D7EDB34148}" srcOrd="1" destOrd="0" parTransId="{A760C069-F49C-4FC8-8D95-6F44FCAF6C53}" sibTransId="{A3C493EB-F424-4126-9D13-C5B172444CA0}"/>
    <dgm:cxn modelId="{73BA54B1-3549-4D87-A41A-4BFE81E387AC}" srcId="{3304BA11-8DCF-4886-87AE-A1F05295FBF3}" destId="{81271052-61A9-4336-9F24-51525D3225D0}" srcOrd="3" destOrd="0" parTransId="{8EAADD2E-7096-48C5-8FCA-45736E11C33A}" sibTransId="{3B60E7F1-3355-4127-A1B6-8F4B89D6AC00}"/>
    <dgm:cxn modelId="{851613DB-3C4B-49C5-8B49-7F0F75CA573B}" type="presOf" srcId="{87FE61C1-7311-4F47-A3E2-7F6C83927D1A}" destId="{46888D38-0BC0-4FC2-A81E-1B310E9C8225}" srcOrd="0" destOrd="0" presId="urn:microsoft.com/office/officeart/2016/7/layout/BasicLinearProcessNumbered"/>
    <dgm:cxn modelId="{D0C4E068-86F9-4DE9-B356-9BA45A09A019}" type="presOf" srcId="{3B60E7F1-3355-4127-A1B6-8F4B89D6AC00}" destId="{EBEF2259-EA14-493E-90E7-ED04A7C970C6}" srcOrd="0" destOrd="0" presId="urn:microsoft.com/office/officeart/2016/7/layout/BasicLinearProcessNumbered"/>
    <dgm:cxn modelId="{39ED8A9C-C956-4D12-8426-75A145C858FC}" srcId="{3304BA11-8DCF-4886-87AE-A1F05295FBF3}" destId="{0C7E70A7-E362-425B-A576-B11C7E218E13}" srcOrd="2" destOrd="0" parTransId="{14BDF361-856A-44EB-B13D-314667BADE78}" sibTransId="{9259B455-671C-4E77-965D-595164E11AF7}"/>
    <dgm:cxn modelId="{7F77D101-38DC-4F3A-B91A-A143675DBA61}" type="presOf" srcId="{0C7E70A7-E362-425B-A576-B11C7E218E13}" destId="{B64FFA19-AD67-4FA4-9A82-ABB808919B3E}" srcOrd="0" destOrd="0" presId="urn:microsoft.com/office/officeart/2016/7/layout/BasicLinearProcessNumbered"/>
    <dgm:cxn modelId="{8C21302C-8633-4D20-B89C-7379D8517EF8}" type="presOf" srcId="{0C7E70A7-E362-425B-A576-B11C7E218E13}" destId="{2E0304A9-6A5B-4EE5-8071-A71EE0B10F5A}" srcOrd="1" destOrd="0" presId="urn:microsoft.com/office/officeart/2016/7/layout/BasicLinearProcessNumbered"/>
    <dgm:cxn modelId="{FA57ABDB-C25E-4D50-A9BD-6F8170E597A0}" type="presOf" srcId="{81271052-61A9-4336-9F24-51525D3225D0}" destId="{025B3F36-9B62-4764-A298-A00C580B80D5}" srcOrd="1" destOrd="0" presId="urn:microsoft.com/office/officeart/2016/7/layout/BasicLinearProcessNumbered"/>
    <dgm:cxn modelId="{10C5E877-D3B2-4122-8A08-5AB769083ED3}" type="presOf" srcId="{E7481BD4-38AD-42B8-98F4-88D7EDB34148}" destId="{03DC3E0B-CC92-4543-AE15-122D3486D1F0}" srcOrd="0" destOrd="0" presId="urn:microsoft.com/office/officeart/2016/7/layout/BasicLinearProcessNumbered"/>
    <dgm:cxn modelId="{81CE6326-C0E1-4FAF-A0CF-651C85C12599}" type="presOf" srcId="{DAA19CCE-5C97-43FB-98FD-15BB6BBFCD6B}" destId="{B36019F2-2ED5-4A1D-B4FE-DDB42B01E2AF}" srcOrd="0" destOrd="0" presId="urn:microsoft.com/office/officeart/2016/7/layout/BasicLinearProcessNumbered"/>
    <dgm:cxn modelId="{0C0FB7F8-C859-40D5-B15D-8B549A00E625}" type="presOf" srcId="{3304BA11-8DCF-4886-87AE-A1F05295FBF3}" destId="{4862F172-F828-48F1-AEFD-A3AE0AB1BCC6}" srcOrd="0" destOrd="0" presId="urn:microsoft.com/office/officeart/2016/7/layout/BasicLinearProcessNumbered"/>
    <dgm:cxn modelId="{2AAF1448-D123-429A-935B-5B029AC5A69D}" type="presOf" srcId="{81271052-61A9-4336-9F24-51525D3225D0}" destId="{EA6CE612-841A-4217-B4B4-6EF85CCABD09}" srcOrd="0" destOrd="0" presId="urn:microsoft.com/office/officeart/2016/7/layout/BasicLinearProcessNumbered"/>
    <dgm:cxn modelId="{D7A6A132-5A07-457E-B496-D6A0A7F928E4}" type="presOf" srcId="{9259B455-671C-4E77-965D-595164E11AF7}" destId="{8A9FD1BD-470F-4F96-A7BE-5DB00643957F}" srcOrd="0" destOrd="0" presId="urn:microsoft.com/office/officeart/2016/7/layout/BasicLinearProcessNumbered"/>
    <dgm:cxn modelId="{19B93499-22CE-41CA-AB8C-A574D30BCB2C}" type="presOf" srcId="{E7481BD4-38AD-42B8-98F4-88D7EDB34148}" destId="{090F6EA1-3CE0-44B8-B058-F3A4B8730222}" srcOrd="1" destOrd="0" presId="urn:microsoft.com/office/officeart/2016/7/layout/BasicLinearProcessNumbered"/>
    <dgm:cxn modelId="{B762250F-2FF8-4FDA-8C74-B09C4C835378}" type="presParOf" srcId="{4862F172-F828-48F1-AEFD-A3AE0AB1BCC6}" destId="{B235BBD6-4515-457D-8D73-25FAFEC01BFC}" srcOrd="0" destOrd="0" presId="urn:microsoft.com/office/officeart/2016/7/layout/BasicLinearProcessNumbered"/>
    <dgm:cxn modelId="{6D66F76B-3435-431C-972F-C4D23950D956}" type="presParOf" srcId="{B235BBD6-4515-457D-8D73-25FAFEC01BFC}" destId="{46888D38-0BC0-4FC2-A81E-1B310E9C8225}" srcOrd="0" destOrd="0" presId="urn:microsoft.com/office/officeart/2016/7/layout/BasicLinearProcessNumbered"/>
    <dgm:cxn modelId="{8261D24D-A21D-4CE9-B957-286543B13312}" type="presParOf" srcId="{B235BBD6-4515-457D-8D73-25FAFEC01BFC}" destId="{B36019F2-2ED5-4A1D-B4FE-DDB42B01E2AF}" srcOrd="1" destOrd="0" presId="urn:microsoft.com/office/officeart/2016/7/layout/BasicLinearProcessNumbered"/>
    <dgm:cxn modelId="{A63B7FC8-EB67-450F-8F03-82D16AF294D7}" type="presParOf" srcId="{B235BBD6-4515-457D-8D73-25FAFEC01BFC}" destId="{7F794458-78FE-4D3E-8451-5F65FBF7826E}" srcOrd="2" destOrd="0" presId="urn:microsoft.com/office/officeart/2016/7/layout/BasicLinearProcessNumbered"/>
    <dgm:cxn modelId="{12A85705-CAC0-4494-A566-FF16F9C51E8C}" type="presParOf" srcId="{B235BBD6-4515-457D-8D73-25FAFEC01BFC}" destId="{4583EDD2-B673-4C5D-B8FE-0ECE4AEC853C}" srcOrd="3" destOrd="0" presId="urn:microsoft.com/office/officeart/2016/7/layout/BasicLinearProcessNumbered"/>
    <dgm:cxn modelId="{4F5E2933-6C93-4660-BC5C-D9FE513DEF18}" type="presParOf" srcId="{4862F172-F828-48F1-AEFD-A3AE0AB1BCC6}" destId="{E288E85D-CD1F-4F97-B1B7-255C01C27338}" srcOrd="1" destOrd="0" presId="urn:microsoft.com/office/officeart/2016/7/layout/BasicLinearProcessNumbered"/>
    <dgm:cxn modelId="{A6FC3642-E21B-4D5B-98E0-30FBAD79054C}" type="presParOf" srcId="{4862F172-F828-48F1-AEFD-A3AE0AB1BCC6}" destId="{6CB45B2A-346F-47F2-8BA3-7035DAFC7541}" srcOrd="2" destOrd="0" presId="urn:microsoft.com/office/officeart/2016/7/layout/BasicLinearProcessNumbered"/>
    <dgm:cxn modelId="{B71A44B6-1DB8-4252-8CF2-C0C8FD4E204D}" type="presParOf" srcId="{6CB45B2A-346F-47F2-8BA3-7035DAFC7541}" destId="{03DC3E0B-CC92-4543-AE15-122D3486D1F0}" srcOrd="0" destOrd="0" presId="urn:microsoft.com/office/officeart/2016/7/layout/BasicLinearProcessNumbered"/>
    <dgm:cxn modelId="{4545E77F-0DCC-4283-98DE-3557A46F41FE}" type="presParOf" srcId="{6CB45B2A-346F-47F2-8BA3-7035DAFC7541}" destId="{380EA4B2-E990-458C-970F-97303029F435}" srcOrd="1" destOrd="0" presId="urn:microsoft.com/office/officeart/2016/7/layout/BasicLinearProcessNumbered"/>
    <dgm:cxn modelId="{E56B8119-814F-446B-804E-567B12FC4102}" type="presParOf" srcId="{6CB45B2A-346F-47F2-8BA3-7035DAFC7541}" destId="{C4A51D63-A774-4FF0-A4B7-098152CB461C}" srcOrd="2" destOrd="0" presId="urn:microsoft.com/office/officeart/2016/7/layout/BasicLinearProcessNumbered"/>
    <dgm:cxn modelId="{812746CC-7342-470E-B9A5-8AF76F7E462A}" type="presParOf" srcId="{6CB45B2A-346F-47F2-8BA3-7035DAFC7541}" destId="{090F6EA1-3CE0-44B8-B058-F3A4B8730222}" srcOrd="3" destOrd="0" presId="urn:microsoft.com/office/officeart/2016/7/layout/BasicLinearProcessNumbered"/>
    <dgm:cxn modelId="{E20DE940-9825-4C45-9831-B2178EAC9BA7}" type="presParOf" srcId="{4862F172-F828-48F1-AEFD-A3AE0AB1BCC6}" destId="{F2263127-FBA8-41DE-A531-91EE8D9022C9}" srcOrd="3" destOrd="0" presId="urn:microsoft.com/office/officeart/2016/7/layout/BasicLinearProcessNumbered"/>
    <dgm:cxn modelId="{AEC060A2-CBE2-4675-B84D-C6E4A5E61488}" type="presParOf" srcId="{4862F172-F828-48F1-AEFD-A3AE0AB1BCC6}" destId="{B561DBAA-0393-4593-9580-EC0419CF33A9}" srcOrd="4" destOrd="0" presId="urn:microsoft.com/office/officeart/2016/7/layout/BasicLinearProcessNumbered"/>
    <dgm:cxn modelId="{6322BBB4-77D0-40E3-9734-47AA89736A0C}" type="presParOf" srcId="{B561DBAA-0393-4593-9580-EC0419CF33A9}" destId="{B64FFA19-AD67-4FA4-9A82-ABB808919B3E}" srcOrd="0" destOrd="0" presId="urn:microsoft.com/office/officeart/2016/7/layout/BasicLinearProcessNumbered"/>
    <dgm:cxn modelId="{46D1FE50-EEDD-4754-AD7F-599F3A0FC7CD}" type="presParOf" srcId="{B561DBAA-0393-4593-9580-EC0419CF33A9}" destId="{8A9FD1BD-470F-4F96-A7BE-5DB00643957F}" srcOrd="1" destOrd="0" presId="urn:microsoft.com/office/officeart/2016/7/layout/BasicLinearProcessNumbered"/>
    <dgm:cxn modelId="{B5346119-F419-4330-8B87-36025FC2296F}" type="presParOf" srcId="{B561DBAA-0393-4593-9580-EC0419CF33A9}" destId="{3E5B07E0-F822-48A5-AC42-0CCC4325474E}" srcOrd="2" destOrd="0" presId="urn:microsoft.com/office/officeart/2016/7/layout/BasicLinearProcessNumbered"/>
    <dgm:cxn modelId="{C4F3883A-DB23-485A-964F-E2B91CB9EBFA}" type="presParOf" srcId="{B561DBAA-0393-4593-9580-EC0419CF33A9}" destId="{2E0304A9-6A5B-4EE5-8071-A71EE0B10F5A}" srcOrd="3" destOrd="0" presId="urn:microsoft.com/office/officeart/2016/7/layout/BasicLinearProcessNumbered"/>
    <dgm:cxn modelId="{FF5F4502-8A22-4138-BA8A-DBDC0E05B841}" type="presParOf" srcId="{4862F172-F828-48F1-AEFD-A3AE0AB1BCC6}" destId="{79299CB1-99C4-48C9-8596-C43C536E6679}" srcOrd="5" destOrd="0" presId="urn:microsoft.com/office/officeart/2016/7/layout/BasicLinearProcessNumbered"/>
    <dgm:cxn modelId="{0B66D6E6-CCD2-4391-8DD0-5F61A39916E8}" type="presParOf" srcId="{4862F172-F828-48F1-AEFD-A3AE0AB1BCC6}" destId="{D1139BFE-54B9-4DDA-9829-746AC2903561}" srcOrd="6" destOrd="0" presId="urn:microsoft.com/office/officeart/2016/7/layout/BasicLinearProcessNumbered"/>
    <dgm:cxn modelId="{B1838E5A-3FC6-4067-8495-FDB222679209}" type="presParOf" srcId="{D1139BFE-54B9-4DDA-9829-746AC2903561}" destId="{EA6CE612-841A-4217-B4B4-6EF85CCABD09}" srcOrd="0" destOrd="0" presId="urn:microsoft.com/office/officeart/2016/7/layout/BasicLinearProcessNumbered"/>
    <dgm:cxn modelId="{9BCF4CC1-66A9-48DC-9A89-682D59784A22}" type="presParOf" srcId="{D1139BFE-54B9-4DDA-9829-746AC2903561}" destId="{EBEF2259-EA14-493E-90E7-ED04A7C970C6}" srcOrd="1" destOrd="0" presId="urn:microsoft.com/office/officeart/2016/7/layout/BasicLinearProcessNumbered"/>
    <dgm:cxn modelId="{550E053D-F03A-47AD-A4D3-BF1FBDC80613}" type="presParOf" srcId="{D1139BFE-54B9-4DDA-9829-746AC2903561}" destId="{9ED50B74-6F23-498F-B2E1-AE30B68592A8}" srcOrd="2" destOrd="0" presId="urn:microsoft.com/office/officeart/2016/7/layout/BasicLinearProcessNumbered"/>
    <dgm:cxn modelId="{D9A3A895-7488-4F98-B3A0-2D086B23E1CB}" type="presParOf" srcId="{D1139BFE-54B9-4DDA-9829-746AC2903561}" destId="{025B3F36-9B62-4764-A298-A00C580B80D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2CE383-55E9-48BD-B993-9CFB2602F9F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D463A21-8F78-4352-94F1-CD63C48D5D74}">
      <dgm:prSet/>
      <dgm:spPr/>
      <dgm:t>
        <a:bodyPr/>
        <a:lstStyle/>
        <a:p>
          <a:r>
            <a:rPr lang="en-US"/>
            <a:t>Eliminate speech and IT policies that have a chilling effect on free expression. </a:t>
          </a:r>
        </a:p>
      </dgm:t>
    </dgm:pt>
    <dgm:pt modelId="{DC803662-BF0B-421A-ADCA-3620D97AE5F5}" type="parTrans" cxnId="{504637B4-8301-4B49-9939-961404E51B17}">
      <dgm:prSet/>
      <dgm:spPr/>
      <dgm:t>
        <a:bodyPr/>
        <a:lstStyle/>
        <a:p>
          <a:endParaRPr lang="en-US"/>
        </a:p>
      </dgm:t>
    </dgm:pt>
    <dgm:pt modelId="{0AFA2DF2-A693-4F17-883E-443C821BBA21}" type="sibTrans" cxnId="{504637B4-8301-4B49-9939-961404E51B17}">
      <dgm:prSet phldrT="1" phldr="0"/>
      <dgm:spPr/>
      <dgm:t>
        <a:bodyPr/>
        <a:lstStyle/>
        <a:p>
          <a:r>
            <a:rPr lang="en-US"/>
            <a:t>1</a:t>
          </a:r>
        </a:p>
      </dgm:t>
    </dgm:pt>
    <dgm:pt modelId="{97D130B2-BB35-4AF2-BA78-66C0D5977FD6}">
      <dgm:prSet/>
      <dgm:spPr/>
      <dgm:t>
        <a:bodyPr/>
        <a:lstStyle/>
        <a:p>
          <a:r>
            <a:rPr lang="en-US" b="1"/>
            <a:t>Ensure that Title IX and other disciplinary procedures do not infringe on free expression.</a:t>
          </a:r>
          <a:endParaRPr lang="en-US"/>
        </a:p>
      </dgm:t>
    </dgm:pt>
    <dgm:pt modelId="{3E2A7F1A-FC1A-4987-916A-716AE91FC613}" type="parTrans" cxnId="{C9AA1418-5358-4ED3-B806-196EF1413CE4}">
      <dgm:prSet/>
      <dgm:spPr/>
      <dgm:t>
        <a:bodyPr/>
        <a:lstStyle/>
        <a:p>
          <a:endParaRPr lang="en-US"/>
        </a:p>
      </dgm:t>
    </dgm:pt>
    <dgm:pt modelId="{F7951E37-C0D3-4E2F-A240-E677044BC799}" type="sibTrans" cxnId="{C9AA1418-5358-4ED3-B806-196EF1413CE4}">
      <dgm:prSet phldrT="2" phldr="0"/>
      <dgm:spPr/>
      <dgm:t>
        <a:bodyPr/>
        <a:lstStyle/>
        <a:p>
          <a:r>
            <a:rPr lang="en-US"/>
            <a:t>2</a:t>
          </a:r>
        </a:p>
      </dgm:t>
    </dgm:pt>
    <dgm:pt modelId="{76DFC537-2761-4153-8616-821001CABC2D}">
      <dgm:prSet/>
      <dgm:spPr/>
      <dgm:t>
        <a:bodyPr/>
        <a:lstStyle/>
        <a:p>
          <a:r>
            <a:rPr lang="en-US" b="1"/>
            <a:t>Disband bias response teams. </a:t>
          </a:r>
          <a:endParaRPr lang="en-US"/>
        </a:p>
      </dgm:t>
    </dgm:pt>
    <dgm:pt modelId="{F66946B7-49FD-48FA-A458-EA8543CCAE53}" type="parTrans" cxnId="{A02C24A8-870E-4ECD-A123-2AD77878212A}">
      <dgm:prSet/>
      <dgm:spPr/>
      <dgm:t>
        <a:bodyPr/>
        <a:lstStyle/>
        <a:p>
          <a:endParaRPr lang="en-US"/>
        </a:p>
      </dgm:t>
    </dgm:pt>
    <dgm:pt modelId="{3BB99800-D96A-4452-80EE-D33EBA22F091}" type="sibTrans" cxnId="{A02C24A8-870E-4ECD-A123-2AD77878212A}">
      <dgm:prSet phldrT="3" phldr="0"/>
      <dgm:spPr/>
      <dgm:t>
        <a:bodyPr/>
        <a:lstStyle/>
        <a:p>
          <a:r>
            <a:rPr lang="en-US"/>
            <a:t>3</a:t>
          </a:r>
        </a:p>
      </dgm:t>
    </dgm:pt>
    <dgm:pt modelId="{DFCF91F5-1509-448E-851F-9C188CDC3888}">
      <dgm:prSet/>
      <dgm:spPr/>
      <dgm:t>
        <a:bodyPr/>
        <a:lstStyle/>
        <a:p>
          <a:r>
            <a:rPr lang="en-US"/>
            <a:t>Review student government policies to ensure viewpoint neutrality in student group recognition and funding.</a:t>
          </a:r>
        </a:p>
      </dgm:t>
    </dgm:pt>
    <dgm:pt modelId="{1D2399A7-88A7-44F1-8CDD-407B8212813D}" type="parTrans" cxnId="{86FBB8A6-08F0-4408-BCD9-B625194A512B}">
      <dgm:prSet/>
      <dgm:spPr/>
      <dgm:t>
        <a:bodyPr/>
        <a:lstStyle/>
        <a:p>
          <a:endParaRPr lang="en-US"/>
        </a:p>
      </dgm:t>
    </dgm:pt>
    <dgm:pt modelId="{D3F94E9C-2278-44A9-B713-D5B5F9FEB40D}" type="sibTrans" cxnId="{86FBB8A6-08F0-4408-BCD9-B625194A512B}">
      <dgm:prSet phldrT="4" phldr="0"/>
      <dgm:spPr/>
      <dgm:t>
        <a:bodyPr/>
        <a:lstStyle/>
        <a:p>
          <a:r>
            <a:rPr lang="en-US"/>
            <a:t>4</a:t>
          </a:r>
        </a:p>
      </dgm:t>
    </dgm:pt>
    <dgm:pt modelId="{58D849E3-FAD8-439F-A892-3CDA76E330C5}" type="pres">
      <dgm:prSet presAssocID="{9C2CE383-55E9-48BD-B993-9CFB2602F9FD}" presName="Name0" presStyleCnt="0">
        <dgm:presLayoutVars>
          <dgm:animLvl val="lvl"/>
          <dgm:resizeHandles val="exact"/>
        </dgm:presLayoutVars>
      </dgm:prSet>
      <dgm:spPr/>
      <dgm:t>
        <a:bodyPr/>
        <a:lstStyle/>
        <a:p>
          <a:endParaRPr lang="en-US"/>
        </a:p>
      </dgm:t>
    </dgm:pt>
    <dgm:pt modelId="{2AC853C0-7FE6-4795-9832-0E51F98884E6}" type="pres">
      <dgm:prSet presAssocID="{6D463A21-8F78-4352-94F1-CD63C48D5D74}" presName="compositeNode" presStyleCnt="0">
        <dgm:presLayoutVars>
          <dgm:bulletEnabled val="1"/>
        </dgm:presLayoutVars>
      </dgm:prSet>
      <dgm:spPr/>
    </dgm:pt>
    <dgm:pt modelId="{661D8251-6AEE-40FC-A0C4-10DB41D99342}" type="pres">
      <dgm:prSet presAssocID="{6D463A21-8F78-4352-94F1-CD63C48D5D74}" presName="bgRect" presStyleLbl="bgAccFollowNode1" presStyleIdx="0" presStyleCnt="4"/>
      <dgm:spPr/>
      <dgm:t>
        <a:bodyPr/>
        <a:lstStyle/>
        <a:p>
          <a:endParaRPr lang="en-US"/>
        </a:p>
      </dgm:t>
    </dgm:pt>
    <dgm:pt modelId="{2EF77676-9331-42E7-AD8F-92269FCA310B}" type="pres">
      <dgm:prSet presAssocID="{0AFA2DF2-A693-4F17-883E-443C821BBA21}" presName="sibTransNodeCircle" presStyleLbl="alignNode1" presStyleIdx="0" presStyleCnt="8">
        <dgm:presLayoutVars>
          <dgm:chMax val="0"/>
          <dgm:bulletEnabled/>
        </dgm:presLayoutVars>
      </dgm:prSet>
      <dgm:spPr/>
      <dgm:t>
        <a:bodyPr/>
        <a:lstStyle/>
        <a:p>
          <a:endParaRPr lang="en-US"/>
        </a:p>
      </dgm:t>
    </dgm:pt>
    <dgm:pt modelId="{DCF7ADF5-31E8-44BB-B054-0AB8C0209DFC}" type="pres">
      <dgm:prSet presAssocID="{6D463A21-8F78-4352-94F1-CD63C48D5D74}" presName="bottomLine" presStyleLbl="alignNode1" presStyleIdx="1" presStyleCnt="8">
        <dgm:presLayoutVars/>
      </dgm:prSet>
      <dgm:spPr/>
    </dgm:pt>
    <dgm:pt modelId="{2EA4BE15-97D2-41D6-938D-F19E1774910A}" type="pres">
      <dgm:prSet presAssocID="{6D463A21-8F78-4352-94F1-CD63C48D5D74}" presName="nodeText" presStyleLbl="bgAccFollowNode1" presStyleIdx="0" presStyleCnt="4">
        <dgm:presLayoutVars>
          <dgm:bulletEnabled val="1"/>
        </dgm:presLayoutVars>
      </dgm:prSet>
      <dgm:spPr/>
      <dgm:t>
        <a:bodyPr/>
        <a:lstStyle/>
        <a:p>
          <a:endParaRPr lang="en-US"/>
        </a:p>
      </dgm:t>
    </dgm:pt>
    <dgm:pt modelId="{B09C7180-D16A-4688-BCB5-ABC43C3A482E}" type="pres">
      <dgm:prSet presAssocID="{0AFA2DF2-A693-4F17-883E-443C821BBA21}" presName="sibTrans" presStyleCnt="0"/>
      <dgm:spPr/>
    </dgm:pt>
    <dgm:pt modelId="{666919C5-9D69-432E-9A52-7ECB29C1BCD0}" type="pres">
      <dgm:prSet presAssocID="{97D130B2-BB35-4AF2-BA78-66C0D5977FD6}" presName="compositeNode" presStyleCnt="0">
        <dgm:presLayoutVars>
          <dgm:bulletEnabled val="1"/>
        </dgm:presLayoutVars>
      </dgm:prSet>
      <dgm:spPr/>
    </dgm:pt>
    <dgm:pt modelId="{7221A7F2-A4DA-4787-BC35-D606B0023FAB}" type="pres">
      <dgm:prSet presAssocID="{97D130B2-BB35-4AF2-BA78-66C0D5977FD6}" presName="bgRect" presStyleLbl="bgAccFollowNode1" presStyleIdx="1" presStyleCnt="4"/>
      <dgm:spPr/>
      <dgm:t>
        <a:bodyPr/>
        <a:lstStyle/>
        <a:p>
          <a:endParaRPr lang="en-US"/>
        </a:p>
      </dgm:t>
    </dgm:pt>
    <dgm:pt modelId="{392BDE45-46C0-46AD-90D9-11AB89AF2A12}" type="pres">
      <dgm:prSet presAssocID="{F7951E37-C0D3-4E2F-A240-E677044BC799}" presName="sibTransNodeCircle" presStyleLbl="alignNode1" presStyleIdx="2" presStyleCnt="8">
        <dgm:presLayoutVars>
          <dgm:chMax val="0"/>
          <dgm:bulletEnabled/>
        </dgm:presLayoutVars>
      </dgm:prSet>
      <dgm:spPr/>
      <dgm:t>
        <a:bodyPr/>
        <a:lstStyle/>
        <a:p>
          <a:endParaRPr lang="en-US"/>
        </a:p>
      </dgm:t>
    </dgm:pt>
    <dgm:pt modelId="{2322AADB-E5E3-4B41-BEAD-E5AFCFBB4089}" type="pres">
      <dgm:prSet presAssocID="{97D130B2-BB35-4AF2-BA78-66C0D5977FD6}" presName="bottomLine" presStyleLbl="alignNode1" presStyleIdx="3" presStyleCnt="8">
        <dgm:presLayoutVars/>
      </dgm:prSet>
      <dgm:spPr/>
    </dgm:pt>
    <dgm:pt modelId="{B8CE3C42-4376-416B-99FD-115D65879775}" type="pres">
      <dgm:prSet presAssocID="{97D130B2-BB35-4AF2-BA78-66C0D5977FD6}" presName="nodeText" presStyleLbl="bgAccFollowNode1" presStyleIdx="1" presStyleCnt="4">
        <dgm:presLayoutVars>
          <dgm:bulletEnabled val="1"/>
        </dgm:presLayoutVars>
      </dgm:prSet>
      <dgm:spPr/>
      <dgm:t>
        <a:bodyPr/>
        <a:lstStyle/>
        <a:p>
          <a:endParaRPr lang="en-US"/>
        </a:p>
      </dgm:t>
    </dgm:pt>
    <dgm:pt modelId="{1AC8CBA2-2DAB-4BF4-B141-958C03CCC6BF}" type="pres">
      <dgm:prSet presAssocID="{F7951E37-C0D3-4E2F-A240-E677044BC799}" presName="sibTrans" presStyleCnt="0"/>
      <dgm:spPr/>
    </dgm:pt>
    <dgm:pt modelId="{40B84966-080C-4DE3-AD8A-C187FEC64985}" type="pres">
      <dgm:prSet presAssocID="{76DFC537-2761-4153-8616-821001CABC2D}" presName="compositeNode" presStyleCnt="0">
        <dgm:presLayoutVars>
          <dgm:bulletEnabled val="1"/>
        </dgm:presLayoutVars>
      </dgm:prSet>
      <dgm:spPr/>
    </dgm:pt>
    <dgm:pt modelId="{4602A186-C01A-43D4-AF51-94FF2B4FBB72}" type="pres">
      <dgm:prSet presAssocID="{76DFC537-2761-4153-8616-821001CABC2D}" presName="bgRect" presStyleLbl="bgAccFollowNode1" presStyleIdx="2" presStyleCnt="4"/>
      <dgm:spPr/>
      <dgm:t>
        <a:bodyPr/>
        <a:lstStyle/>
        <a:p>
          <a:endParaRPr lang="en-US"/>
        </a:p>
      </dgm:t>
    </dgm:pt>
    <dgm:pt modelId="{D9699F26-A023-455A-9857-E00DEEC596BA}" type="pres">
      <dgm:prSet presAssocID="{3BB99800-D96A-4452-80EE-D33EBA22F091}" presName="sibTransNodeCircle" presStyleLbl="alignNode1" presStyleIdx="4" presStyleCnt="8">
        <dgm:presLayoutVars>
          <dgm:chMax val="0"/>
          <dgm:bulletEnabled/>
        </dgm:presLayoutVars>
      </dgm:prSet>
      <dgm:spPr/>
      <dgm:t>
        <a:bodyPr/>
        <a:lstStyle/>
        <a:p>
          <a:endParaRPr lang="en-US"/>
        </a:p>
      </dgm:t>
    </dgm:pt>
    <dgm:pt modelId="{2291AD30-E2AA-47C0-BEB1-A09C1816D93C}" type="pres">
      <dgm:prSet presAssocID="{76DFC537-2761-4153-8616-821001CABC2D}" presName="bottomLine" presStyleLbl="alignNode1" presStyleIdx="5" presStyleCnt="8">
        <dgm:presLayoutVars/>
      </dgm:prSet>
      <dgm:spPr/>
    </dgm:pt>
    <dgm:pt modelId="{55C7BB81-8068-4C52-974E-7AA62A7329AF}" type="pres">
      <dgm:prSet presAssocID="{76DFC537-2761-4153-8616-821001CABC2D}" presName="nodeText" presStyleLbl="bgAccFollowNode1" presStyleIdx="2" presStyleCnt="4">
        <dgm:presLayoutVars>
          <dgm:bulletEnabled val="1"/>
        </dgm:presLayoutVars>
      </dgm:prSet>
      <dgm:spPr/>
      <dgm:t>
        <a:bodyPr/>
        <a:lstStyle/>
        <a:p>
          <a:endParaRPr lang="en-US"/>
        </a:p>
      </dgm:t>
    </dgm:pt>
    <dgm:pt modelId="{47500280-966D-44D0-97F7-67FE804E0B1B}" type="pres">
      <dgm:prSet presAssocID="{3BB99800-D96A-4452-80EE-D33EBA22F091}" presName="sibTrans" presStyleCnt="0"/>
      <dgm:spPr/>
    </dgm:pt>
    <dgm:pt modelId="{AAA7BE27-10B0-4B6D-9C49-6732D9F701DD}" type="pres">
      <dgm:prSet presAssocID="{DFCF91F5-1509-448E-851F-9C188CDC3888}" presName="compositeNode" presStyleCnt="0">
        <dgm:presLayoutVars>
          <dgm:bulletEnabled val="1"/>
        </dgm:presLayoutVars>
      </dgm:prSet>
      <dgm:spPr/>
    </dgm:pt>
    <dgm:pt modelId="{7C25864C-036F-492E-90DA-C08B30F0EE33}" type="pres">
      <dgm:prSet presAssocID="{DFCF91F5-1509-448E-851F-9C188CDC3888}" presName="bgRect" presStyleLbl="bgAccFollowNode1" presStyleIdx="3" presStyleCnt="4"/>
      <dgm:spPr/>
      <dgm:t>
        <a:bodyPr/>
        <a:lstStyle/>
        <a:p>
          <a:endParaRPr lang="en-US"/>
        </a:p>
      </dgm:t>
    </dgm:pt>
    <dgm:pt modelId="{354ADE9C-29D0-45CA-8B7D-DB115A03C64E}" type="pres">
      <dgm:prSet presAssocID="{D3F94E9C-2278-44A9-B713-D5B5F9FEB40D}" presName="sibTransNodeCircle" presStyleLbl="alignNode1" presStyleIdx="6" presStyleCnt="8">
        <dgm:presLayoutVars>
          <dgm:chMax val="0"/>
          <dgm:bulletEnabled/>
        </dgm:presLayoutVars>
      </dgm:prSet>
      <dgm:spPr/>
      <dgm:t>
        <a:bodyPr/>
        <a:lstStyle/>
        <a:p>
          <a:endParaRPr lang="en-US"/>
        </a:p>
      </dgm:t>
    </dgm:pt>
    <dgm:pt modelId="{A3F5324B-CA80-449E-913F-45C79AB62CE7}" type="pres">
      <dgm:prSet presAssocID="{DFCF91F5-1509-448E-851F-9C188CDC3888}" presName="bottomLine" presStyleLbl="alignNode1" presStyleIdx="7" presStyleCnt="8">
        <dgm:presLayoutVars/>
      </dgm:prSet>
      <dgm:spPr/>
    </dgm:pt>
    <dgm:pt modelId="{0C82ADF4-21FC-4B9A-8AA5-74D90A4FD3A4}" type="pres">
      <dgm:prSet presAssocID="{DFCF91F5-1509-448E-851F-9C188CDC3888}" presName="nodeText" presStyleLbl="bgAccFollowNode1" presStyleIdx="3" presStyleCnt="4">
        <dgm:presLayoutVars>
          <dgm:bulletEnabled val="1"/>
        </dgm:presLayoutVars>
      </dgm:prSet>
      <dgm:spPr/>
      <dgm:t>
        <a:bodyPr/>
        <a:lstStyle/>
        <a:p>
          <a:endParaRPr lang="en-US"/>
        </a:p>
      </dgm:t>
    </dgm:pt>
  </dgm:ptLst>
  <dgm:cxnLst>
    <dgm:cxn modelId="{C9AA1418-5358-4ED3-B806-196EF1413CE4}" srcId="{9C2CE383-55E9-48BD-B993-9CFB2602F9FD}" destId="{97D130B2-BB35-4AF2-BA78-66C0D5977FD6}" srcOrd="1" destOrd="0" parTransId="{3E2A7F1A-FC1A-4987-916A-716AE91FC613}" sibTransId="{F7951E37-C0D3-4E2F-A240-E677044BC799}"/>
    <dgm:cxn modelId="{B4BC127F-F513-441A-9057-F6C166E36A42}" type="presOf" srcId="{6D463A21-8F78-4352-94F1-CD63C48D5D74}" destId="{661D8251-6AEE-40FC-A0C4-10DB41D99342}" srcOrd="0" destOrd="0" presId="urn:microsoft.com/office/officeart/2016/7/layout/BasicLinearProcessNumbered"/>
    <dgm:cxn modelId="{315D230A-706A-478F-9313-D33970F684C6}" type="presOf" srcId="{6D463A21-8F78-4352-94F1-CD63C48D5D74}" destId="{2EA4BE15-97D2-41D6-938D-F19E1774910A}" srcOrd="1" destOrd="0" presId="urn:microsoft.com/office/officeart/2016/7/layout/BasicLinearProcessNumbered"/>
    <dgm:cxn modelId="{504637B4-8301-4B49-9939-961404E51B17}" srcId="{9C2CE383-55E9-48BD-B993-9CFB2602F9FD}" destId="{6D463A21-8F78-4352-94F1-CD63C48D5D74}" srcOrd="0" destOrd="0" parTransId="{DC803662-BF0B-421A-ADCA-3620D97AE5F5}" sibTransId="{0AFA2DF2-A693-4F17-883E-443C821BBA21}"/>
    <dgm:cxn modelId="{AAB1EFC3-9738-41EC-9978-5849E687DC4B}" type="presOf" srcId="{DFCF91F5-1509-448E-851F-9C188CDC3888}" destId="{0C82ADF4-21FC-4B9A-8AA5-74D90A4FD3A4}" srcOrd="1" destOrd="0" presId="urn:microsoft.com/office/officeart/2016/7/layout/BasicLinearProcessNumbered"/>
    <dgm:cxn modelId="{1C597F5B-A538-4970-924D-3BE0006D963D}" type="presOf" srcId="{9C2CE383-55E9-48BD-B993-9CFB2602F9FD}" destId="{58D849E3-FAD8-439F-A892-3CDA76E330C5}" srcOrd="0" destOrd="0" presId="urn:microsoft.com/office/officeart/2016/7/layout/BasicLinearProcessNumbered"/>
    <dgm:cxn modelId="{559558C5-5D90-4F6D-ABF8-C27CCB4618F8}" type="presOf" srcId="{97D130B2-BB35-4AF2-BA78-66C0D5977FD6}" destId="{7221A7F2-A4DA-4787-BC35-D606B0023FAB}" srcOrd="0" destOrd="0" presId="urn:microsoft.com/office/officeart/2016/7/layout/BasicLinearProcessNumbered"/>
    <dgm:cxn modelId="{A02C24A8-870E-4ECD-A123-2AD77878212A}" srcId="{9C2CE383-55E9-48BD-B993-9CFB2602F9FD}" destId="{76DFC537-2761-4153-8616-821001CABC2D}" srcOrd="2" destOrd="0" parTransId="{F66946B7-49FD-48FA-A458-EA8543CCAE53}" sibTransId="{3BB99800-D96A-4452-80EE-D33EBA22F091}"/>
    <dgm:cxn modelId="{129176D7-70CE-48FE-87E6-A5CB57629868}" type="presOf" srcId="{3BB99800-D96A-4452-80EE-D33EBA22F091}" destId="{D9699F26-A023-455A-9857-E00DEEC596BA}" srcOrd="0" destOrd="0" presId="urn:microsoft.com/office/officeart/2016/7/layout/BasicLinearProcessNumbered"/>
    <dgm:cxn modelId="{D062148A-E3FC-4563-84C4-A0B4214A52FF}" type="presOf" srcId="{76DFC537-2761-4153-8616-821001CABC2D}" destId="{4602A186-C01A-43D4-AF51-94FF2B4FBB72}" srcOrd="0" destOrd="0" presId="urn:microsoft.com/office/officeart/2016/7/layout/BasicLinearProcessNumbered"/>
    <dgm:cxn modelId="{9F1B22BC-E0D2-46A9-A4B7-D745445B1164}" type="presOf" srcId="{76DFC537-2761-4153-8616-821001CABC2D}" destId="{55C7BB81-8068-4C52-974E-7AA62A7329AF}" srcOrd="1" destOrd="0" presId="urn:microsoft.com/office/officeart/2016/7/layout/BasicLinearProcessNumbered"/>
    <dgm:cxn modelId="{86FBB8A6-08F0-4408-BCD9-B625194A512B}" srcId="{9C2CE383-55E9-48BD-B993-9CFB2602F9FD}" destId="{DFCF91F5-1509-448E-851F-9C188CDC3888}" srcOrd="3" destOrd="0" parTransId="{1D2399A7-88A7-44F1-8CDD-407B8212813D}" sibTransId="{D3F94E9C-2278-44A9-B713-D5B5F9FEB40D}"/>
    <dgm:cxn modelId="{D230D231-377C-48DB-8EA6-EE6C163240A2}" type="presOf" srcId="{0AFA2DF2-A693-4F17-883E-443C821BBA21}" destId="{2EF77676-9331-42E7-AD8F-92269FCA310B}" srcOrd="0" destOrd="0" presId="urn:microsoft.com/office/officeart/2016/7/layout/BasicLinearProcessNumbered"/>
    <dgm:cxn modelId="{30288080-6FB8-453F-9AE6-D39A12744A8A}" type="presOf" srcId="{97D130B2-BB35-4AF2-BA78-66C0D5977FD6}" destId="{B8CE3C42-4376-416B-99FD-115D65879775}" srcOrd="1" destOrd="0" presId="urn:microsoft.com/office/officeart/2016/7/layout/BasicLinearProcessNumbered"/>
    <dgm:cxn modelId="{FD9B222E-25AF-4EB7-8470-A8BEA7DE4EC0}" type="presOf" srcId="{F7951E37-C0D3-4E2F-A240-E677044BC799}" destId="{392BDE45-46C0-46AD-90D9-11AB89AF2A12}" srcOrd="0" destOrd="0" presId="urn:microsoft.com/office/officeart/2016/7/layout/BasicLinearProcessNumbered"/>
    <dgm:cxn modelId="{86D387C0-1B96-43E2-BD8F-D425F7F0A91C}" type="presOf" srcId="{D3F94E9C-2278-44A9-B713-D5B5F9FEB40D}" destId="{354ADE9C-29D0-45CA-8B7D-DB115A03C64E}" srcOrd="0" destOrd="0" presId="urn:microsoft.com/office/officeart/2016/7/layout/BasicLinearProcessNumbered"/>
    <dgm:cxn modelId="{88651DE1-3158-438A-AB0E-9FD75DB72818}" type="presOf" srcId="{DFCF91F5-1509-448E-851F-9C188CDC3888}" destId="{7C25864C-036F-492E-90DA-C08B30F0EE33}" srcOrd="0" destOrd="0" presId="urn:microsoft.com/office/officeart/2016/7/layout/BasicLinearProcessNumbered"/>
    <dgm:cxn modelId="{E73EA1B8-EB1F-43D3-8C55-F58FA03638C5}" type="presParOf" srcId="{58D849E3-FAD8-439F-A892-3CDA76E330C5}" destId="{2AC853C0-7FE6-4795-9832-0E51F98884E6}" srcOrd="0" destOrd="0" presId="urn:microsoft.com/office/officeart/2016/7/layout/BasicLinearProcessNumbered"/>
    <dgm:cxn modelId="{235718BE-0A64-4B7F-B238-C97E6CCAB3EF}" type="presParOf" srcId="{2AC853C0-7FE6-4795-9832-0E51F98884E6}" destId="{661D8251-6AEE-40FC-A0C4-10DB41D99342}" srcOrd="0" destOrd="0" presId="urn:microsoft.com/office/officeart/2016/7/layout/BasicLinearProcessNumbered"/>
    <dgm:cxn modelId="{BC80896E-86FD-4834-9893-0D7C43473953}" type="presParOf" srcId="{2AC853C0-7FE6-4795-9832-0E51F98884E6}" destId="{2EF77676-9331-42E7-AD8F-92269FCA310B}" srcOrd="1" destOrd="0" presId="urn:microsoft.com/office/officeart/2016/7/layout/BasicLinearProcessNumbered"/>
    <dgm:cxn modelId="{A2317FFE-63FA-4029-9349-F3A39923F039}" type="presParOf" srcId="{2AC853C0-7FE6-4795-9832-0E51F98884E6}" destId="{DCF7ADF5-31E8-44BB-B054-0AB8C0209DFC}" srcOrd="2" destOrd="0" presId="urn:microsoft.com/office/officeart/2016/7/layout/BasicLinearProcessNumbered"/>
    <dgm:cxn modelId="{75169C74-B5FC-4EF6-8649-A9AA9551C0ED}" type="presParOf" srcId="{2AC853C0-7FE6-4795-9832-0E51F98884E6}" destId="{2EA4BE15-97D2-41D6-938D-F19E1774910A}" srcOrd="3" destOrd="0" presId="urn:microsoft.com/office/officeart/2016/7/layout/BasicLinearProcessNumbered"/>
    <dgm:cxn modelId="{3EF9B191-F1CE-41AA-A947-37728DDAF7AC}" type="presParOf" srcId="{58D849E3-FAD8-439F-A892-3CDA76E330C5}" destId="{B09C7180-D16A-4688-BCB5-ABC43C3A482E}" srcOrd="1" destOrd="0" presId="urn:microsoft.com/office/officeart/2016/7/layout/BasicLinearProcessNumbered"/>
    <dgm:cxn modelId="{D9A0B308-F7AE-4748-8B34-B75DCF3D715F}" type="presParOf" srcId="{58D849E3-FAD8-439F-A892-3CDA76E330C5}" destId="{666919C5-9D69-432E-9A52-7ECB29C1BCD0}" srcOrd="2" destOrd="0" presId="urn:microsoft.com/office/officeart/2016/7/layout/BasicLinearProcessNumbered"/>
    <dgm:cxn modelId="{C4EC65FA-0231-4E7B-9C85-F7EEDBCD40D5}" type="presParOf" srcId="{666919C5-9D69-432E-9A52-7ECB29C1BCD0}" destId="{7221A7F2-A4DA-4787-BC35-D606B0023FAB}" srcOrd="0" destOrd="0" presId="urn:microsoft.com/office/officeart/2016/7/layout/BasicLinearProcessNumbered"/>
    <dgm:cxn modelId="{467B2ECC-7B4E-4C9D-A2E1-2F4C66F15317}" type="presParOf" srcId="{666919C5-9D69-432E-9A52-7ECB29C1BCD0}" destId="{392BDE45-46C0-46AD-90D9-11AB89AF2A12}" srcOrd="1" destOrd="0" presId="urn:microsoft.com/office/officeart/2016/7/layout/BasicLinearProcessNumbered"/>
    <dgm:cxn modelId="{A6066CCD-1216-4E2F-AB04-964FDA4C4C17}" type="presParOf" srcId="{666919C5-9D69-432E-9A52-7ECB29C1BCD0}" destId="{2322AADB-E5E3-4B41-BEAD-E5AFCFBB4089}" srcOrd="2" destOrd="0" presId="urn:microsoft.com/office/officeart/2016/7/layout/BasicLinearProcessNumbered"/>
    <dgm:cxn modelId="{48E30462-FEAF-467C-99F1-43F062382ACB}" type="presParOf" srcId="{666919C5-9D69-432E-9A52-7ECB29C1BCD0}" destId="{B8CE3C42-4376-416B-99FD-115D65879775}" srcOrd="3" destOrd="0" presId="urn:microsoft.com/office/officeart/2016/7/layout/BasicLinearProcessNumbered"/>
    <dgm:cxn modelId="{E09DF52A-50DE-4930-8468-073558B423A6}" type="presParOf" srcId="{58D849E3-FAD8-439F-A892-3CDA76E330C5}" destId="{1AC8CBA2-2DAB-4BF4-B141-958C03CCC6BF}" srcOrd="3" destOrd="0" presId="urn:microsoft.com/office/officeart/2016/7/layout/BasicLinearProcessNumbered"/>
    <dgm:cxn modelId="{DF1AFDAA-B937-4BC6-934C-F199FE749344}" type="presParOf" srcId="{58D849E3-FAD8-439F-A892-3CDA76E330C5}" destId="{40B84966-080C-4DE3-AD8A-C187FEC64985}" srcOrd="4" destOrd="0" presId="urn:microsoft.com/office/officeart/2016/7/layout/BasicLinearProcessNumbered"/>
    <dgm:cxn modelId="{EA175E1F-EF75-4B8B-8178-DA586A18D9A4}" type="presParOf" srcId="{40B84966-080C-4DE3-AD8A-C187FEC64985}" destId="{4602A186-C01A-43D4-AF51-94FF2B4FBB72}" srcOrd="0" destOrd="0" presId="urn:microsoft.com/office/officeart/2016/7/layout/BasicLinearProcessNumbered"/>
    <dgm:cxn modelId="{4314DF6C-20EC-494C-8CA5-C034021F9700}" type="presParOf" srcId="{40B84966-080C-4DE3-AD8A-C187FEC64985}" destId="{D9699F26-A023-455A-9857-E00DEEC596BA}" srcOrd="1" destOrd="0" presId="urn:microsoft.com/office/officeart/2016/7/layout/BasicLinearProcessNumbered"/>
    <dgm:cxn modelId="{60D20D46-D18C-42C9-BAD4-72F50B17CB78}" type="presParOf" srcId="{40B84966-080C-4DE3-AD8A-C187FEC64985}" destId="{2291AD30-E2AA-47C0-BEB1-A09C1816D93C}" srcOrd="2" destOrd="0" presId="urn:microsoft.com/office/officeart/2016/7/layout/BasicLinearProcessNumbered"/>
    <dgm:cxn modelId="{FD490131-4401-4866-BBC7-D8C0398F2428}" type="presParOf" srcId="{40B84966-080C-4DE3-AD8A-C187FEC64985}" destId="{55C7BB81-8068-4C52-974E-7AA62A7329AF}" srcOrd="3" destOrd="0" presId="urn:microsoft.com/office/officeart/2016/7/layout/BasicLinearProcessNumbered"/>
    <dgm:cxn modelId="{B1E86162-F87A-4299-AA7E-1C6479055E21}" type="presParOf" srcId="{58D849E3-FAD8-439F-A892-3CDA76E330C5}" destId="{47500280-966D-44D0-97F7-67FE804E0B1B}" srcOrd="5" destOrd="0" presId="urn:microsoft.com/office/officeart/2016/7/layout/BasicLinearProcessNumbered"/>
    <dgm:cxn modelId="{20099B71-17B8-4345-BD17-13D97F5328BC}" type="presParOf" srcId="{58D849E3-FAD8-439F-A892-3CDA76E330C5}" destId="{AAA7BE27-10B0-4B6D-9C49-6732D9F701DD}" srcOrd="6" destOrd="0" presId="urn:microsoft.com/office/officeart/2016/7/layout/BasicLinearProcessNumbered"/>
    <dgm:cxn modelId="{762A154C-937A-4A2A-8A35-F85D7AFEBCF3}" type="presParOf" srcId="{AAA7BE27-10B0-4B6D-9C49-6732D9F701DD}" destId="{7C25864C-036F-492E-90DA-C08B30F0EE33}" srcOrd="0" destOrd="0" presId="urn:microsoft.com/office/officeart/2016/7/layout/BasicLinearProcessNumbered"/>
    <dgm:cxn modelId="{3023EEC3-1E5B-4784-8C26-338C385725C6}" type="presParOf" srcId="{AAA7BE27-10B0-4B6D-9C49-6732D9F701DD}" destId="{354ADE9C-29D0-45CA-8B7D-DB115A03C64E}" srcOrd="1" destOrd="0" presId="urn:microsoft.com/office/officeart/2016/7/layout/BasicLinearProcessNumbered"/>
    <dgm:cxn modelId="{5E70E4DE-587D-4A83-9F89-7DD70AE5E43F}" type="presParOf" srcId="{AAA7BE27-10B0-4B6D-9C49-6732D9F701DD}" destId="{A3F5324B-CA80-449E-913F-45C79AB62CE7}" srcOrd="2" destOrd="0" presId="urn:microsoft.com/office/officeart/2016/7/layout/BasicLinearProcessNumbered"/>
    <dgm:cxn modelId="{D41D8573-D042-42C5-A4B2-43268FE41849}" type="presParOf" srcId="{AAA7BE27-10B0-4B6D-9C49-6732D9F701DD}" destId="{0C82ADF4-21FC-4B9A-8AA5-74D90A4FD3A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365E5-331D-4DF5-843A-FDF7D584ACDD}"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3550BA26-CB26-4758-A9E6-9E2BEC7B65E0}">
      <dgm:prSet/>
      <dgm:spPr/>
      <dgm:t>
        <a:bodyPr/>
        <a:lstStyle/>
        <a:p>
          <a:r>
            <a:rPr lang="en-US"/>
            <a:t>Include</a:t>
          </a:r>
        </a:p>
      </dgm:t>
    </dgm:pt>
    <dgm:pt modelId="{50BEB070-9B2B-46CB-AB91-B4F0DB51169F}" type="parTrans" cxnId="{37596E12-5538-4443-B05C-6A8801535A5F}">
      <dgm:prSet/>
      <dgm:spPr/>
      <dgm:t>
        <a:bodyPr/>
        <a:lstStyle/>
        <a:p>
          <a:endParaRPr lang="en-US"/>
        </a:p>
      </dgm:t>
    </dgm:pt>
    <dgm:pt modelId="{F5A571A7-84D0-459D-8269-BF7F758DF4B8}" type="sibTrans" cxnId="{37596E12-5538-4443-B05C-6A8801535A5F}">
      <dgm:prSet/>
      <dgm:spPr/>
      <dgm:t>
        <a:bodyPr/>
        <a:lstStyle/>
        <a:p>
          <a:endParaRPr lang="en-US"/>
        </a:p>
      </dgm:t>
    </dgm:pt>
    <dgm:pt modelId="{4CFD5A81-7CE2-4715-9C12-0AEEC7D5A88C}">
      <dgm:prSet custT="1"/>
      <dgm:spPr/>
      <dgm:t>
        <a:bodyPr/>
        <a:lstStyle/>
        <a:p>
          <a:r>
            <a:rPr lang="en-US" sz="2000" b="1"/>
            <a:t>Include a commitment to free expression as a criterion for presidential searches and evaluations.</a:t>
          </a:r>
        </a:p>
      </dgm:t>
    </dgm:pt>
    <dgm:pt modelId="{4ECDE850-2D3B-410A-844E-927B92117876}" type="parTrans" cxnId="{2859FBC9-2166-45D9-A579-D04C3697B188}">
      <dgm:prSet/>
      <dgm:spPr/>
      <dgm:t>
        <a:bodyPr/>
        <a:lstStyle/>
        <a:p>
          <a:endParaRPr lang="en-US"/>
        </a:p>
      </dgm:t>
    </dgm:pt>
    <dgm:pt modelId="{D5AA6440-DD6E-46E9-BF9A-9313F2E04C45}" type="sibTrans" cxnId="{2859FBC9-2166-45D9-A579-D04C3697B188}">
      <dgm:prSet/>
      <dgm:spPr/>
      <dgm:t>
        <a:bodyPr/>
        <a:lstStyle/>
        <a:p>
          <a:endParaRPr lang="en-US"/>
        </a:p>
      </dgm:t>
    </dgm:pt>
    <dgm:pt modelId="{88196462-C30E-402A-95C4-49080AE6B1DB}">
      <dgm:prSet/>
      <dgm:spPr/>
      <dgm:t>
        <a:bodyPr/>
        <a:lstStyle/>
        <a:p>
          <a:r>
            <a:rPr lang="en-US"/>
            <a:t>Incorporate</a:t>
          </a:r>
        </a:p>
      </dgm:t>
    </dgm:pt>
    <dgm:pt modelId="{3A7A20F4-4619-444F-B216-F6074777973C}" type="parTrans" cxnId="{3EE73D3E-BCDF-4AE5-8E8E-55F680B5A0DA}">
      <dgm:prSet/>
      <dgm:spPr/>
      <dgm:t>
        <a:bodyPr/>
        <a:lstStyle/>
        <a:p>
          <a:endParaRPr lang="en-US"/>
        </a:p>
      </dgm:t>
    </dgm:pt>
    <dgm:pt modelId="{377A9F53-C560-49F3-BC18-2539FC81F34A}" type="sibTrans" cxnId="{3EE73D3E-BCDF-4AE5-8E8E-55F680B5A0DA}">
      <dgm:prSet/>
      <dgm:spPr/>
      <dgm:t>
        <a:bodyPr/>
        <a:lstStyle/>
        <a:p>
          <a:endParaRPr lang="en-US"/>
        </a:p>
      </dgm:t>
    </dgm:pt>
    <dgm:pt modelId="{F9619511-EA1E-4EE0-A9AE-BBE7A6698CAB}">
      <dgm:prSet custT="1"/>
      <dgm:spPr/>
      <dgm:t>
        <a:bodyPr/>
        <a:lstStyle/>
        <a:p>
          <a:r>
            <a:rPr lang="en-US" sz="2000"/>
            <a:t>Incorporate explicit policies of free expression in governance bylaws and other key institutional documents. </a:t>
          </a:r>
        </a:p>
      </dgm:t>
    </dgm:pt>
    <dgm:pt modelId="{83EF0D43-07FB-488E-ADE6-480B7E8B8C42}" type="parTrans" cxnId="{0896D51F-EF23-480F-82C2-5F56CB216B08}">
      <dgm:prSet/>
      <dgm:spPr/>
      <dgm:t>
        <a:bodyPr/>
        <a:lstStyle/>
        <a:p>
          <a:endParaRPr lang="en-US"/>
        </a:p>
      </dgm:t>
    </dgm:pt>
    <dgm:pt modelId="{4112AC02-28B8-4286-90C8-E0F983CF61EA}" type="sibTrans" cxnId="{0896D51F-EF23-480F-82C2-5F56CB216B08}">
      <dgm:prSet/>
      <dgm:spPr/>
      <dgm:t>
        <a:bodyPr/>
        <a:lstStyle/>
        <a:p>
          <a:endParaRPr lang="en-US"/>
        </a:p>
      </dgm:t>
    </dgm:pt>
    <dgm:pt modelId="{8E8CEF95-2085-41AB-B6DF-5352AF39E695}">
      <dgm:prSet/>
      <dgm:spPr/>
      <dgm:t>
        <a:bodyPr/>
        <a:lstStyle/>
        <a:p>
          <a:r>
            <a:rPr lang="en-US"/>
            <a:t>Require</a:t>
          </a:r>
        </a:p>
      </dgm:t>
    </dgm:pt>
    <dgm:pt modelId="{5F44829D-CEDA-4B7A-AA4D-5252B5FA1B57}" type="parTrans" cxnId="{AD4B399E-44EC-4B0E-8F58-E35314A22BAD}">
      <dgm:prSet/>
      <dgm:spPr/>
      <dgm:t>
        <a:bodyPr/>
        <a:lstStyle/>
        <a:p>
          <a:endParaRPr lang="en-US"/>
        </a:p>
      </dgm:t>
    </dgm:pt>
    <dgm:pt modelId="{415F2844-B057-482B-BCCF-D16F19ECABB2}" type="sibTrans" cxnId="{AD4B399E-44EC-4B0E-8F58-E35314A22BAD}">
      <dgm:prSet/>
      <dgm:spPr/>
      <dgm:t>
        <a:bodyPr/>
        <a:lstStyle/>
        <a:p>
          <a:endParaRPr lang="en-US"/>
        </a:p>
      </dgm:t>
    </dgm:pt>
    <dgm:pt modelId="{8E58A396-D74B-44DE-83C1-2A02B46B97AD}">
      <dgm:prSet custT="1"/>
      <dgm:spPr/>
      <dgm:t>
        <a:bodyPr/>
        <a:lstStyle/>
        <a:p>
          <a:r>
            <a:rPr lang="en-US" sz="2000"/>
            <a:t>Require free expression and viewpoint diversity training for administrative staff.</a:t>
          </a:r>
        </a:p>
      </dgm:t>
    </dgm:pt>
    <dgm:pt modelId="{8A2388C7-F23B-44D5-B195-6660B8557F0C}" type="parTrans" cxnId="{ED7F0A83-3166-4119-A184-93D0E18FD8A1}">
      <dgm:prSet/>
      <dgm:spPr/>
      <dgm:t>
        <a:bodyPr/>
        <a:lstStyle/>
        <a:p>
          <a:endParaRPr lang="en-US"/>
        </a:p>
      </dgm:t>
    </dgm:pt>
    <dgm:pt modelId="{28EDE3FD-DA64-4BBD-8F43-B62B66155F6C}" type="sibTrans" cxnId="{ED7F0A83-3166-4119-A184-93D0E18FD8A1}">
      <dgm:prSet/>
      <dgm:spPr/>
      <dgm:t>
        <a:bodyPr/>
        <a:lstStyle/>
        <a:p>
          <a:endParaRPr lang="en-US"/>
        </a:p>
      </dgm:t>
    </dgm:pt>
    <dgm:pt modelId="{AB6AAEAD-7B8A-4877-B70B-60E0F237AADA}">
      <dgm:prSet/>
      <dgm:spPr/>
      <dgm:t>
        <a:bodyPr/>
        <a:lstStyle/>
        <a:p>
          <a:r>
            <a:rPr lang="en-US"/>
            <a:t>Conduct</a:t>
          </a:r>
        </a:p>
      </dgm:t>
    </dgm:pt>
    <dgm:pt modelId="{11139154-D3CE-46CB-8114-8FF609B0CB4C}" type="parTrans" cxnId="{697211CC-4563-4111-994A-B52C8C647878}">
      <dgm:prSet/>
      <dgm:spPr/>
      <dgm:t>
        <a:bodyPr/>
        <a:lstStyle/>
        <a:p>
          <a:endParaRPr lang="en-US"/>
        </a:p>
      </dgm:t>
    </dgm:pt>
    <dgm:pt modelId="{849DF6B0-4E7D-4D88-9A16-C8599FDE89D6}" type="sibTrans" cxnId="{697211CC-4563-4111-994A-B52C8C647878}">
      <dgm:prSet/>
      <dgm:spPr/>
      <dgm:t>
        <a:bodyPr/>
        <a:lstStyle/>
        <a:p>
          <a:endParaRPr lang="en-US"/>
        </a:p>
      </dgm:t>
    </dgm:pt>
    <dgm:pt modelId="{525EA8E5-A7DE-430F-828D-F4D16F9CCF81}">
      <dgm:prSet custT="1"/>
      <dgm:spPr/>
      <dgm:t>
        <a:bodyPr/>
        <a:lstStyle/>
        <a:p>
          <a:r>
            <a:rPr lang="en-US" sz="2000" b="1"/>
            <a:t>Conduct regular evaluations of the state of free expression and intellectual diversity on campus.</a:t>
          </a:r>
        </a:p>
      </dgm:t>
    </dgm:pt>
    <dgm:pt modelId="{623992BE-A26A-452F-944F-94BC2E228431}" type="parTrans" cxnId="{F6279917-649B-42DE-8E32-A0AEFC79B4F4}">
      <dgm:prSet/>
      <dgm:spPr/>
      <dgm:t>
        <a:bodyPr/>
        <a:lstStyle/>
        <a:p>
          <a:endParaRPr lang="en-US"/>
        </a:p>
      </dgm:t>
    </dgm:pt>
    <dgm:pt modelId="{17D40C56-D88F-46A7-97E8-92AF96BAF555}" type="sibTrans" cxnId="{F6279917-649B-42DE-8E32-A0AEFC79B4F4}">
      <dgm:prSet/>
      <dgm:spPr/>
      <dgm:t>
        <a:bodyPr/>
        <a:lstStyle/>
        <a:p>
          <a:endParaRPr lang="en-US"/>
        </a:p>
      </dgm:t>
    </dgm:pt>
    <dgm:pt modelId="{704B4611-6070-4556-B9A6-D35AC7D3BC67}" type="pres">
      <dgm:prSet presAssocID="{86E365E5-331D-4DF5-843A-FDF7D584ACDD}" presName="Name0" presStyleCnt="0">
        <dgm:presLayoutVars>
          <dgm:dir/>
          <dgm:animLvl val="lvl"/>
          <dgm:resizeHandles val="exact"/>
        </dgm:presLayoutVars>
      </dgm:prSet>
      <dgm:spPr/>
      <dgm:t>
        <a:bodyPr/>
        <a:lstStyle/>
        <a:p>
          <a:endParaRPr lang="en-US"/>
        </a:p>
      </dgm:t>
    </dgm:pt>
    <dgm:pt modelId="{E271A768-27AB-4969-851C-53B396617A6D}" type="pres">
      <dgm:prSet presAssocID="{3550BA26-CB26-4758-A9E6-9E2BEC7B65E0}" presName="linNode" presStyleCnt="0"/>
      <dgm:spPr/>
    </dgm:pt>
    <dgm:pt modelId="{3DCC0F46-7935-4028-AE97-A62138AB1B42}" type="pres">
      <dgm:prSet presAssocID="{3550BA26-CB26-4758-A9E6-9E2BEC7B65E0}" presName="parentText" presStyleLbl="alignNode1" presStyleIdx="0" presStyleCnt="4">
        <dgm:presLayoutVars>
          <dgm:chMax val="1"/>
          <dgm:bulletEnabled/>
        </dgm:presLayoutVars>
      </dgm:prSet>
      <dgm:spPr/>
      <dgm:t>
        <a:bodyPr/>
        <a:lstStyle/>
        <a:p>
          <a:endParaRPr lang="en-US"/>
        </a:p>
      </dgm:t>
    </dgm:pt>
    <dgm:pt modelId="{D0C4C15A-B906-4F7D-BD84-A9BA93BE891E}" type="pres">
      <dgm:prSet presAssocID="{3550BA26-CB26-4758-A9E6-9E2BEC7B65E0}" presName="descendantText" presStyleLbl="alignAccFollowNode1" presStyleIdx="0" presStyleCnt="4">
        <dgm:presLayoutVars>
          <dgm:bulletEnabled/>
        </dgm:presLayoutVars>
      </dgm:prSet>
      <dgm:spPr/>
      <dgm:t>
        <a:bodyPr/>
        <a:lstStyle/>
        <a:p>
          <a:endParaRPr lang="en-US"/>
        </a:p>
      </dgm:t>
    </dgm:pt>
    <dgm:pt modelId="{1469D07C-864C-4EEC-96B5-056571B2BA9F}" type="pres">
      <dgm:prSet presAssocID="{F5A571A7-84D0-459D-8269-BF7F758DF4B8}" presName="sp" presStyleCnt="0"/>
      <dgm:spPr/>
    </dgm:pt>
    <dgm:pt modelId="{AE7BF3C6-B7BB-4010-989E-D3C33A16AF01}" type="pres">
      <dgm:prSet presAssocID="{88196462-C30E-402A-95C4-49080AE6B1DB}" presName="linNode" presStyleCnt="0"/>
      <dgm:spPr/>
    </dgm:pt>
    <dgm:pt modelId="{ED4E6C80-6506-42C8-93FB-C06133A1CF4D}" type="pres">
      <dgm:prSet presAssocID="{88196462-C30E-402A-95C4-49080AE6B1DB}" presName="parentText" presStyleLbl="alignNode1" presStyleIdx="1" presStyleCnt="4">
        <dgm:presLayoutVars>
          <dgm:chMax val="1"/>
          <dgm:bulletEnabled/>
        </dgm:presLayoutVars>
      </dgm:prSet>
      <dgm:spPr/>
      <dgm:t>
        <a:bodyPr/>
        <a:lstStyle/>
        <a:p>
          <a:endParaRPr lang="en-US"/>
        </a:p>
      </dgm:t>
    </dgm:pt>
    <dgm:pt modelId="{AC009995-B43D-4000-8573-6831610E54FC}" type="pres">
      <dgm:prSet presAssocID="{88196462-C30E-402A-95C4-49080AE6B1DB}" presName="descendantText" presStyleLbl="alignAccFollowNode1" presStyleIdx="1" presStyleCnt="4">
        <dgm:presLayoutVars>
          <dgm:bulletEnabled/>
        </dgm:presLayoutVars>
      </dgm:prSet>
      <dgm:spPr/>
      <dgm:t>
        <a:bodyPr/>
        <a:lstStyle/>
        <a:p>
          <a:endParaRPr lang="en-US"/>
        </a:p>
      </dgm:t>
    </dgm:pt>
    <dgm:pt modelId="{E5C0B678-5193-4937-9E11-BB1EFB8CC3A5}" type="pres">
      <dgm:prSet presAssocID="{377A9F53-C560-49F3-BC18-2539FC81F34A}" presName="sp" presStyleCnt="0"/>
      <dgm:spPr/>
    </dgm:pt>
    <dgm:pt modelId="{4552D4A8-DCAE-4D41-AE9D-B07455944AB4}" type="pres">
      <dgm:prSet presAssocID="{8E8CEF95-2085-41AB-B6DF-5352AF39E695}" presName="linNode" presStyleCnt="0"/>
      <dgm:spPr/>
    </dgm:pt>
    <dgm:pt modelId="{F25A69A1-2C4E-408D-91AB-5B571C808474}" type="pres">
      <dgm:prSet presAssocID="{8E8CEF95-2085-41AB-B6DF-5352AF39E695}" presName="parentText" presStyleLbl="alignNode1" presStyleIdx="2" presStyleCnt="4">
        <dgm:presLayoutVars>
          <dgm:chMax val="1"/>
          <dgm:bulletEnabled/>
        </dgm:presLayoutVars>
      </dgm:prSet>
      <dgm:spPr/>
      <dgm:t>
        <a:bodyPr/>
        <a:lstStyle/>
        <a:p>
          <a:endParaRPr lang="en-US"/>
        </a:p>
      </dgm:t>
    </dgm:pt>
    <dgm:pt modelId="{9B7B0E72-52CC-4943-A368-9EA1409E650F}" type="pres">
      <dgm:prSet presAssocID="{8E8CEF95-2085-41AB-B6DF-5352AF39E695}" presName="descendantText" presStyleLbl="alignAccFollowNode1" presStyleIdx="2" presStyleCnt="4">
        <dgm:presLayoutVars>
          <dgm:bulletEnabled/>
        </dgm:presLayoutVars>
      </dgm:prSet>
      <dgm:spPr/>
      <dgm:t>
        <a:bodyPr/>
        <a:lstStyle/>
        <a:p>
          <a:endParaRPr lang="en-US"/>
        </a:p>
      </dgm:t>
    </dgm:pt>
    <dgm:pt modelId="{7AD30E80-BD11-478D-9BBD-3012761BD8F9}" type="pres">
      <dgm:prSet presAssocID="{415F2844-B057-482B-BCCF-D16F19ECABB2}" presName="sp" presStyleCnt="0"/>
      <dgm:spPr/>
    </dgm:pt>
    <dgm:pt modelId="{45420D35-0176-4A94-A97C-818C2F9595F5}" type="pres">
      <dgm:prSet presAssocID="{AB6AAEAD-7B8A-4877-B70B-60E0F237AADA}" presName="linNode" presStyleCnt="0"/>
      <dgm:spPr/>
    </dgm:pt>
    <dgm:pt modelId="{451BC548-7D73-4072-B9A9-E45289714F0B}" type="pres">
      <dgm:prSet presAssocID="{AB6AAEAD-7B8A-4877-B70B-60E0F237AADA}" presName="parentText" presStyleLbl="alignNode1" presStyleIdx="3" presStyleCnt="4">
        <dgm:presLayoutVars>
          <dgm:chMax val="1"/>
          <dgm:bulletEnabled/>
        </dgm:presLayoutVars>
      </dgm:prSet>
      <dgm:spPr/>
      <dgm:t>
        <a:bodyPr/>
        <a:lstStyle/>
        <a:p>
          <a:endParaRPr lang="en-US"/>
        </a:p>
      </dgm:t>
    </dgm:pt>
    <dgm:pt modelId="{DC77E758-E153-4B3D-9873-A5A5BAFF2E7D}" type="pres">
      <dgm:prSet presAssocID="{AB6AAEAD-7B8A-4877-B70B-60E0F237AADA}" presName="descendantText" presStyleLbl="alignAccFollowNode1" presStyleIdx="3" presStyleCnt="4">
        <dgm:presLayoutVars>
          <dgm:bulletEnabled/>
        </dgm:presLayoutVars>
      </dgm:prSet>
      <dgm:spPr/>
      <dgm:t>
        <a:bodyPr/>
        <a:lstStyle/>
        <a:p>
          <a:endParaRPr lang="en-US"/>
        </a:p>
      </dgm:t>
    </dgm:pt>
  </dgm:ptLst>
  <dgm:cxnLst>
    <dgm:cxn modelId="{18CCAF71-993D-438F-A8CC-B3986954C92F}" type="presOf" srcId="{86E365E5-331D-4DF5-843A-FDF7D584ACDD}" destId="{704B4611-6070-4556-B9A6-D35AC7D3BC67}" srcOrd="0" destOrd="0" presId="urn:microsoft.com/office/officeart/2016/7/layout/VerticalSolidActionList"/>
    <dgm:cxn modelId="{697211CC-4563-4111-994A-B52C8C647878}" srcId="{86E365E5-331D-4DF5-843A-FDF7D584ACDD}" destId="{AB6AAEAD-7B8A-4877-B70B-60E0F237AADA}" srcOrd="3" destOrd="0" parTransId="{11139154-D3CE-46CB-8114-8FF609B0CB4C}" sibTransId="{849DF6B0-4E7D-4D88-9A16-C8599FDE89D6}"/>
    <dgm:cxn modelId="{645C0A46-CDB6-41B7-90C1-1A6BA2209545}" type="presOf" srcId="{8E58A396-D74B-44DE-83C1-2A02B46B97AD}" destId="{9B7B0E72-52CC-4943-A368-9EA1409E650F}" srcOrd="0" destOrd="0" presId="urn:microsoft.com/office/officeart/2016/7/layout/VerticalSolidActionList"/>
    <dgm:cxn modelId="{D42BFAE4-5158-4620-9CB5-AF796448E7EE}" type="presOf" srcId="{F9619511-EA1E-4EE0-A9AE-BBE7A6698CAB}" destId="{AC009995-B43D-4000-8573-6831610E54FC}" srcOrd="0" destOrd="0" presId="urn:microsoft.com/office/officeart/2016/7/layout/VerticalSolidActionList"/>
    <dgm:cxn modelId="{0896D51F-EF23-480F-82C2-5F56CB216B08}" srcId="{88196462-C30E-402A-95C4-49080AE6B1DB}" destId="{F9619511-EA1E-4EE0-A9AE-BBE7A6698CAB}" srcOrd="0" destOrd="0" parTransId="{83EF0D43-07FB-488E-ADE6-480B7E8B8C42}" sibTransId="{4112AC02-28B8-4286-90C8-E0F983CF61EA}"/>
    <dgm:cxn modelId="{F6279917-649B-42DE-8E32-A0AEFC79B4F4}" srcId="{AB6AAEAD-7B8A-4877-B70B-60E0F237AADA}" destId="{525EA8E5-A7DE-430F-828D-F4D16F9CCF81}" srcOrd="0" destOrd="0" parTransId="{623992BE-A26A-452F-944F-94BC2E228431}" sibTransId="{17D40C56-D88F-46A7-97E8-92AF96BAF555}"/>
    <dgm:cxn modelId="{ED7F0A83-3166-4119-A184-93D0E18FD8A1}" srcId="{8E8CEF95-2085-41AB-B6DF-5352AF39E695}" destId="{8E58A396-D74B-44DE-83C1-2A02B46B97AD}" srcOrd="0" destOrd="0" parTransId="{8A2388C7-F23B-44D5-B195-6660B8557F0C}" sibTransId="{28EDE3FD-DA64-4BBD-8F43-B62B66155F6C}"/>
    <dgm:cxn modelId="{37596E12-5538-4443-B05C-6A8801535A5F}" srcId="{86E365E5-331D-4DF5-843A-FDF7D584ACDD}" destId="{3550BA26-CB26-4758-A9E6-9E2BEC7B65E0}" srcOrd="0" destOrd="0" parTransId="{50BEB070-9B2B-46CB-AB91-B4F0DB51169F}" sibTransId="{F5A571A7-84D0-459D-8269-BF7F758DF4B8}"/>
    <dgm:cxn modelId="{AF33D153-30BD-4CFA-87DE-47918D0A1A96}" type="presOf" srcId="{3550BA26-CB26-4758-A9E6-9E2BEC7B65E0}" destId="{3DCC0F46-7935-4028-AE97-A62138AB1B42}" srcOrd="0" destOrd="0" presId="urn:microsoft.com/office/officeart/2016/7/layout/VerticalSolidActionList"/>
    <dgm:cxn modelId="{E5A8C417-D85B-4919-B30F-9ED8212E35D2}" type="presOf" srcId="{525EA8E5-A7DE-430F-828D-F4D16F9CCF81}" destId="{DC77E758-E153-4B3D-9873-A5A5BAFF2E7D}" srcOrd="0" destOrd="0" presId="urn:microsoft.com/office/officeart/2016/7/layout/VerticalSolidActionList"/>
    <dgm:cxn modelId="{1B60492C-48D0-477B-A15C-FD02962959EB}" type="presOf" srcId="{88196462-C30E-402A-95C4-49080AE6B1DB}" destId="{ED4E6C80-6506-42C8-93FB-C06133A1CF4D}" srcOrd="0" destOrd="0" presId="urn:microsoft.com/office/officeart/2016/7/layout/VerticalSolidActionList"/>
    <dgm:cxn modelId="{3EE73D3E-BCDF-4AE5-8E8E-55F680B5A0DA}" srcId="{86E365E5-331D-4DF5-843A-FDF7D584ACDD}" destId="{88196462-C30E-402A-95C4-49080AE6B1DB}" srcOrd="1" destOrd="0" parTransId="{3A7A20F4-4619-444F-B216-F6074777973C}" sibTransId="{377A9F53-C560-49F3-BC18-2539FC81F34A}"/>
    <dgm:cxn modelId="{03316B9C-4682-4AAB-BC6B-87E4091A80B9}" type="presOf" srcId="{4CFD5A81-7CE2-4715-9C12-0AEEC7D5A88C}" destId="{D0C4C15A-B906-4F7D-BD84-A9BA93BE891E}" srcOrd="0" destOrd="0" presId="urn:microsoft.com/office/officeart/2016/7/layout/VerticalSolidActionList"/>
    <dgm:cxn modelId="{D81AC5CC-44B2-4308-B515-417758926C1D}" type="presOf" srcId="{AB6AAEAD-7B8A-4877-B70B-60E0F237AADA}" destId="{451BC548-7D73-4072-B9A9-E45289714F0B}" srcOrd="0" destOrd="0" presId="urn:microsoft.com/office/officeart/2016/7/layout/VerticalSolidActionList"/>
    <dgm:cxn modelId="{AD4B399E-44EC-4B0E-8F58-E35314A22BAD}" srcId="{86E365E5-331D-4DF5-843A-FDF7D584ACDD}" destId="{8E8CEF95-2085-41AB-B6DF-5352AF39E695}" srcOrd="2" destOrd="0" parTransId="{5F44829D-CEDA-4B7A-AA4D-5252B5FA1B57}" sibTransId="{415F2844-B057-482B-BCCF-D16F19ECABB2}"/>
    <dgm:cxn modelId="{2859FBC9-2166-45D9-A579-D04C3697B188}" srcId="{3550BA26-CB26-4758-A9E6-9E2BEC7B65E0}" destId="{4CFD5A81-7CE2-4715-9C12-0AEEC7D5A88C}" srcOrd="0" destOrd="0" parTransId="{4ECDE850-2D3B-410A-844E-927B92117876}" sibTransId="{D5AA6440-DD6E-46E9-BF9A-9313F2E04C45}"/>
    <dgm:cxn modelId="{E3A1EBDE-A416-416C-BA64-3D6F45407ACF}" type="presOf" srcId="{8E8CEF95-2085-41AB-B6DF-5352AF39E695}" destId="{F25A69A1-2C4E-408D-91AB-5B571C808474}" srcOrd="0" destOrd="0" presId="urn:microsoft.com/office/officeart/2016/7/layout/VerticalSolidActionList"/>
    <dgm:cxn modelId="{3D646328-4256-4BDB-A2D5-8B8AC2F71520}" type="presParOf" srcId="{704B4611-6070-4556-B9A6-D35AC7D3BC67}" destId="{E271A768-27AB-4969-851C-53B396617A6D}" srcOrd="0" destOrd="0" presId="urn:microsoft.com/office/officeart/2016/7/layout/VerticalSolidActionList"/>
    <dgm:cxn modelId="{4FF06F14-9BF0-4F63-BEDF-1AED538C1A87}" type="presParOf" srcId="{E271A768-27AB-4969-851C-53B396617A6D}" destId="{3DCC0F46-7935-4028-AE97-A62138AB1B42}" srcOrd="0" destOrd="0" presId="urn:microsoft.com/office/officeart/2016/7/layout/VerticalSolidActionList"/>
    <dgm:cxn modelId="{7777DF26-3ECE-4340-B115-3EE65C4766E2}" type="presParOf" srcId="{E271A768-27AB-4969-851C-53B396617A6D}" destId="{D0C4C15A-B906-4F7D-BD84-A9BA93BE891E}" srcOrd="1" destOrd="0" presId="urn:microsoft.com/office/officeart/2016/7/layout/VerticalSolidActionList"/>
    <dgm:cxn modelId="{1F4A19CB-7995-4AF3-8CF1-C09F1EE889F9}" type="presParOf" srcId="{704B4611-6070-4556-B9A6-D35AC7D3BC67}" destId="{1469D07C-864C-4EEC-96B5-056571B2BA9F}" srcOrd="1" destOrd="0" presId="urn:microsoft.com/office/officeart/2016/7/layout/VerticalSolidActionList"/>
    <dgm:cxn modelId="{10915FB7-9CBE-446C-8667-C1AD35A20E84}" type="presParOf" srcId="{704B4611-6070-4556-B9A6-D35AC7D3BC67}" destId="{AE7BF3C6-B7BB-4010-989E-D3C33A16AF01}" srcOrd="2" destOrd="0" presId="urn:microsoft.com/office/officeart/2016/7/layout/VerticalSolidActionList"/>
    <dgm:cxn modelId="{CD564859-5004-49E8-A5D5-7759B87A35AE}" type="presParOf" srcId="{AE7BF3C6-B7BB-4010-989E-D3C33A16AF01}" destId="{ED4E6C80-6506-42C8-93FB-C06133A1CF4D}" srcOrd="0" destOrd="0" presId="urn:microsoft.com/office/officeart/2016/7/layout/VerticalSolidActionList"/>
    <dgm:cxn modelId="{53ACEF32-A3C9-4557-9EAC-49A908A0F3AB}" type="presParOf" srcId="{AE7BF3C6-B7BB-4010-989E-D3C33A16AF01}" destId="{AC009995-B43D-4000-8573-6831610E54FC}" srcOrd="1" destOrd="0" presId="urn:microsoft.com/office/officeart/2016/7/layout/VerticalSolidActionList"/>
    <dgm:cxn modelId="{8C3E9CA6-39EB-4BE5-A5F7-2D2C403447F6}" type="presParOf" srcId="{704B4611-6070-4556-B9A6-D35AC7D3BC67}" destId="{E5C0B678-5193-4937-9E11-BB1EFB8CC3A5}" srcOrd="3" destOrd="0" presId="urn:microsoft.com/office/officeart/2016/7/layout/VerticalSolidActionList"/>
    <dgm:cxn modelId="{D5847841-796C-4356-85F8-343AE0E1EDDA}" type="presParOf" srcId="{704B4611-6070-4556-B9A6-D35AC7D3BC67}" destId="{4552D4A8-DCAE-4D41-AE9D-B07455944AB4}" srcOrd="4" destOrd="0" presId="urn:microsoft.com/office/officeart/2016/7/layout/VerticalSolidActionList"/>
    <dgm:cxn modelId="{8E8C034B-8822-4EF2-9931-3E3B2F9053BB}" type="presParOf" srcId="{4552D4A8-DCAE-4D41-AE9D-B07455944AB4}" destId="{F25A69A1-2C4E-408D-91AB-5B571C808474}" srcOrd="0" destOrd="0" presId="urn:microsoft.com/office/officeart/2016/7/layout/VerticalSolidActionList"/>
    <dgm:cxn modelId="{C6395B94-DF9D-4483-82B6-96AE18D15B95}" type="presParOf" srcId="{4552D4A8-DCAE-4D41-AE9D-B07455944AB4}" destId="{9B7B0E72-52CC-4943-A368-9EA1409E650F}" srcOrd="1" destOrd="0" presId="urn:microsoft.com/office/officeart/2016/7/layout/VerticalSolidActionList"/>
    <dgm:cxn modelId="{9FE5EF3B-C3F1-42F4-A353-E637676E97C3}" type="presParOf" srcId="{704B4611-6070-4556-B9A6-D35AC7D3BC67}" destId="{7AD30E80-BD11-478D-9BBD-3012761BD8F9}" srcOrd="5" destOrd="0" presId="urn:microsoft.com/office/officeart/2016/7/layout/VerticalSolidActionList"/>
    <dgm:cxn modelId="{5767F087-CB46-47FC-B0B9-283BC316463C}" type="presParOf" srcId="{704B4611-6070-4556-B9A6-D35AC7D3BC67}" destId="{45420D35-0176-4A94-A97C-818C2F9595F5}" srcOrd="6" destOrd="0" presId="urn:microsoft.com/office/officeart/2016/7/layout/VerticalSolidActionList"/>
    <dgm:cxn modelId="{8910FBE3-2D26-4038-B9CF-B0DDB77610CF}" type="presParOf" srcId="{45420D35-0176-4A94-A97C-818C2F9595F5}" destId="{451BC548-7D73-4072-B9A9-E45289714F0B}" srcOrd="0" destOrd="0" presId="urn:microsoft.com/office/officeart/2016/7/layout/VerticalSolidActionList"/>
    <dgm:cxn modelId="{8CE573F0-6FC9-4985-9D5A-A88E55F8C23D}" type="presParOf" srcId="{45420D35-0176-4A94-A97C-818C2F9595F5}" destId="{DC77E758-E153-4B3D-9873-A5A5BAFF2E7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C556-DC56-4299-9FCD-A3E1282AA53A}">
      <dsp:nvSpPr>
        <dsp:cNvPr id="0" name=""/>
        <dsp:cNvSpPr/>
      </dsp:nvSpPr>
      <dsp:spPr>
        <a:xfrm rot="5400000">
          <a:off x="7146191" y="-3085025"/>
          <a:ext cx="708348" cy="7059168"/>
        </a:xfrm>
        <a:prstGeom prst="round2Same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28600" lvl="1" indent="-228600" algn="l" defTabSz="1066800">
            <a:lnSpc>
              <a:spcPct val="90000"/>
            </a:lnSpc>
            <a:spcBef>
              <a:spcPct val="0"/>
            </a:spcBef>
            <a:spcAft>
              <a:spcPct val="15000"/>
            </a:spcAft>
            <a:buChar char="••"/>
          </a:pPr>
          <a:r>
            <a:rPr lang="en-US" sz="2400" b="1" kern="1200"/>
            <a:t>Adopt the Chicago Principles on Freedom of Expression or a similarly strong statement.</a:t>
          </a:r>
        </a:p>
      </dsp:txBody>
      <dsp:txXfrm rot="-5400000">
        <a:off x="3970782" y="124963"/>
        <a:ext cx="7024589" cy="639190"/>
      </dsp:txXfrm>
    </dsp:sp>
    <dsp:sp modelId="{1545805C-4254-4C7C-9FAB-04EA1CEE3714}">
      <dsp:nvSpPr>
        <dsp:cNvPr id="0" name=""/>
        <dsp:cNvSpPr/>
      </dsp:nvSpPr>
      <dsp:spPr>
        <a:xfrm>
          <a:off x="0" y="1840"/>
          <a:ext cx="3970782" cy="88543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a:t>Adopt</a:t>
          </a:r>
        </a:p>
      </dsp:txBody>
      <dsp:txXfrm>
        <a:off x="43223" y="45063"/>
        <a:ext cx="3884336" cy="798989"/>
      </dsp:txXfrm>
    </dsp:sp>
    <dsp:sp modelId="{33490A08-7557-45DC-BCFC-8E8173FE8D9D}">
      <dsp:nvSpPr>
        <dsp:cNvPr id="0" name=""/>
        <dsp:cNvSpPr/>
      </dsp:nvSpPr>
      <dsp:spPr>
        <a:xfrm rot="5400000">
          <a:off x="7146191" y="-2155318"/>
          <a:ext cx="708348" cy="7059168"/>
        </a:xfrm>
        <a:prstGeom prst="round2SameRect">
          <a:avLst/>
        </a:prstGeom>
        <a:solidFill>
          <a:schemeClr val="accent2">
            <a:tint val="40000"/>
            <a:alpha val="90000"/>
            <a:hueOff val="348263"/>
            <a:satOff val="4482"/>
            <a:lumOff val="584"/>
            <a:alphaOff val="0"/>
          </a:schemeClr>
        </a:solidFill>
        <a:ln w="22225" cap="rnd" cmpd="sng" algn="ctr">
          <a:solidFill>
            <a:schemeClr val="accent2">
              <a:tint val="40000"/>
              <a:alpha val="90000"/>
              <a:hueOff val="348263"/>
              <a:satOff val="4482"/>
              <a:lumOff val="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Establish clear expectations regarding free expression in student, faculty, and staff handbooks and codes of conduct. </a:t>
          </a:r>
        </a:p>
      </dsp:txBody>
      <dsp:txXfrm rot="-5400000">
        <a:off x="3970782" y="1054670"/>
        <a:ext cx="7024589" cy="639190"/>
      </dsp:txXfrm>
    </dsp:sp>
    <dsp:sp modelId="{18BD2934-328A-476B-A590-6F98C5450E88}">
      <dsp:nvSpPr>
        <dsp:cNvPr id="0" name=""/>
        <dsp:cNvSpPr/>
      </dsp:nvSpPr>
      <dsp:spPr>
        <a:xfrm>
          <a:off x="0" y="931547"/>
          <a:ext cx="3970782" cy="885435"/>
        </a:xfrm>
        <a:prstGeom prst="roundRect">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a:t>Establish</a:t>
          </a:r>
        </a:p>
      </dsp:txBody>
      <dsp:txXfrm>
        <a:off x="43223" y="974770"/>
        <a:ext cx="3884336" cy="798989"/>
      </dsp:txXfrm>
    </dsp:sp>
    <dsp:sp modelId="{181715C9-3E2A-4CB9-97B9-C39A8DF8E695}">
      <dsp:nvSpPr>
        <dsp:cNvPr id="0" name=""/>
        <dsp:cNvSpPr/>
      </dsp:nvSpPr>
      <dsp:spPr>
        <a:xfrm rot="5400000">
          <a:off x="7146191" y="-1225611"/>
          <a:ext cx="708348" cy="7059168"/>
        </a:xfrm>
        <a:prstGeom prst="round2SameRect">
          <a:avLst/>
        </a:prstGeom>
        <a:solidFill>
          <a:schemeClr val="accent2">
            <a:tint val="40000"/>
            <a:alpha val="90000"/>
            <a:hueOff val="696526"/>
            <a:satOff val="8964"/>
            <a:lumOff val="1167"/>
            <a:alphaOff val="0"/>
          </a:schemeClr>
        </a:solidFill>
        <a:ln w="22225" cap="rnd" cmpd="sng" algn="ctr">
          <a:solidFill>
            <a:schemeClr val="accent2">
              <a:tint val="40000"/>
              <a:alpha val="90000"/>
              <a:hueOff val="696526"/>
              <a:satOff val="8964"/>
              <a:lumOff val="1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1066800">
            <a:lnSpc>
              <a:spcPct val="90000"/>
            </a:lnSpc>
            <a:spcBef>
              <a:spcPct val="0"/>
            </a:spcBef>
            <a:spcAft>
              <a:spcPct val="15000"/>
            </a:spcAft>
            <a:buChar char="••"/>
          </a:pPr>
          <a:r>
            <a:rPr lang="en-US" sz="2400" b="1" kern="1200"/>
            <a:t>Include a free expression unit in new-student orientations.</a:t>
          </a:r>
        </a:p>
      </dsp:txBody>
      <dsp:txXfrm rot="-5400000">
        <a:off x="3970782" y="1984377"/>
        <a:ext cx="7024589" cy="639190"/>
      </dsp:txXfrm>
    </dsp:sp>
    <dsp:sp modelId="{1D768202-EC2A-4FFB-B5F6-3834BA255CFD}">
      <dsp:nvSpPr>
        <dsp:cNvPr id="0" name=""/>
        <dsp:cNvSpPr/>
      </dsp:nvSpPr>
      <dsp:spPr>
        <a:xfrm>
          <a:off x="0" y="1861254"/>
          <a:ext cx="3970782" cy="885435"/>
        </a:xfrm>
        <a:prstGeom prst="roundRect">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a:t>Include</a:t>
          </a:r>
        </a:p>
      </dsp:txBody>
      <dsp:txXfrm>
        <a:off x="43223" y="1904477"/>
        <a:ext cx="3884336" cy="798989"/>
      </dsp:txXfrm>
    </dsp:sp>
    <dsp:sp modelId="{BE4C0F85-EA29-454A-A819-6419D6C8A302}">
      <dsp:nvSpPr>
        <dsp:cNvPr id="0" name=""/>
        <dsp:cNvSpPr/>
      </dsp:nvSpPr>
      <dsp:spPr>
        <a:xfrm rot="5400000">
          <a:off x="7146191" y="-295904"/>
          <a:ext cx="708348" cy="7059168"/>
        </a:xfrm>
        <a:prstGeom prst="round2Same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Protect the diversity of political viewpoints by adopting an institutional neutrality policy such as the Kalven Committee Report. </a:t>
          </a:r>
        </a:p>
      </dsp:txBody>
      <dsp:txXfrm rot="-5400000">
        <a:off x="3970782" y="2914084"/>
        <a:ext cx="7024589" cy="639190"/>
      </dsp:txXfrm>
    </dsp:sp>
    <dsp:sp modelId="{EAFE349B-B65C-4B87-B287-3D558A6BBC36}">
      <dsp:nvSpPr>
        <dsp:cNvPr id="0" name=""/>
        <dsp:cNvSpPr/>
      </dsp:nvSpPr>
      <dsp:spPr>
        <a:xfrm>
          <a:off x="0" y="2790961"/>
          <a:ext cx="3970782" cy="885435"/>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a:t>Protect</a:t>
          </a:r>
        </a:p>
      </dsp:txBody>
      <dsp:txXfrm>
        <a:off x="43223" y="2834184"/>
        <a:ext cx="3884336" cy="798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8641F-A17D-471D-AF80-A5842C421D53}">
      <dsp:nvSpPr>
        <dsp:cNvPr id="0" name=""/>
        <dsp:cNvSpPr/>
      </dsp:nvSpPr>
      <dsp:spPr>
        <a:xfrm>
          <a:off x="215" y="278337"/>
          <a:ext cx="2601301" cy="312156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lvl="0" algn="l" defTabSz="755650">
            <a:lnSpc>
              <a:spcPct val="90000"/>
            </a:lnSpc>
            <a:spcBef>
              <a:spcPct val="0"/>
            </a:spcBef>
            <a:spcAft>
              <a:spcPct val="35000"/>
            </a:spcAft>
          </a:pPr>
          <a:r>
            <a:rPr lang="en-US" sz="1700" b="1" kern="1200"/>
            <a:t>Sponsor campus debates that model civil discourse.</a:t>
          </a:r>
          <a:endParaRPr lang="en-US" sz="1700" kern="1200"/>
        </a:p>
      </dsp:txBody>
      <dsp:txXfrm>
        <a:off x="215" y="1526962"/>
        <a:ext cx="2601301" cy="1872937"/>
      </dsp:txXfrm>
    </dsp:sp>
    <dsp:sp modelId="{641DCF98-D05B-466D-B69F-22BCC54329DA}">
      <dsp:nvSpPr>
        <dsp:cNvPr id="0" name=""/>
        <dsp:cNvSpPr/>
      </dsp:nvSpPr>
      <dsp:spPr>
        <a:xfrm>
          <a:off x="215"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215" y="278337"/>
        <a:ext cx="2601301" cy="1248624"/>
      </dsp:txXfrm>
    </dsp:sp>
    <dsp:sp modelId="{283574A8-ABD9-4F4E-9A96-17511DBC85B2}">
      <dsp:nvSpPr>
        <dsp:cNvPr id="0" name=""/>
        <dsp:cNvSpPr/>
      </dsp:nvSpPr>
      <dsp:spPr>
        <a:xfrm>
          <a:off x="2809621" y="278337"/>
          <a:ext cx="2601301" cy="3121562"/>
        </a:xfrm>
        <a:prstGeom prst="rect">
          <a:avLst/>
        </a:prstGeom>
        <a:solidFill>
          <a:schemeClr val="accent2">
            <a:hueOff val="397245"/>
            <a:satOff val="2304"/>
            <a:lumOff val="2288"/>
            <a:alphaOff val="0"/>
          </a:schemeClr>
        </a:solidFill>
        <a:ln w="22225" cap="rnd" cmpd="sng" algn="ctr">
          <a:solidFill>
            <a:schemeClr val="accent2">
              <a:hueOff val="397245"/>
              <a:satOff val="2304"/>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lvl="0" algn="l" defTabSz="755650">
            <a:lnSpc>
              <a:spcPct val="90000"/>
            </a:lnSpc>
            <a:spcBef>
              <a:spcPct val="0"/>
            </a:spcBef>
            <a:spcAft>
              <a:spcPct val="35000"/>
            </a:spcAft>
          </a:pPr>
          <a:r>
            <a:rPr lang="en-US" sz="1700" kern="1200"/>
            <a:t>Encourage establishment of student groups promoting free expression. </a:t>
          </a:r>
        </a:p>
      </dsp:txBody>
      <dsp:txXfrm>
        <a:off x="2809621" y="1526962"/>
        <a:ext cx="2601301" cy="1872937"/>
      </dsp:txXfrm>
    </dsp:sp>
    <dsp:sp modelId="{9ACF56A2-FB12-4354-998E-1650D85C3A16}">
      <dsp:nvSpPr>
        <dsp:cNvPr id="0" name=""/>
        <dsp:cNvSpPr/>
      </dsp:nvSpPr>
      <dsp:spPr>
        <a:xfrm>
          <a:off x="2809621"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2809621" y="278337"/>
        <a:ext cx="2601301" cy="1248624"/>
      </dsp:txXfrm>
    </dsp:sp>
    <dsp:sp modelId="{A653E98A-E814-47BE-9869-D8DD4C01F81E}">
      <dsp:nvSpPr>
        <dsp:cNvPr id="0" name=""/>
        <dsp:cNvSpPr/>
      </dsp:nvSpPr>
      <dsp:spPr>
        <a:xfrm>
          <a:off x="5619027" y="278337"/>
          <a:ext cx="2601301" cy="3121562"/>
        </a:xfrm>
        <a:prstGeom prst="rect">
          <a:avLst/>
        </a:prstGeom>
        <a:solidFill>
          <a:schemeClr val="accent2">
            <a:hueOff val="794490"/>
            <a:satOff val="4609"/>
            <a:lumOff val="4576"/>
            <a:alphaOff val="0"/>
          </a:schemeClr>
        </a:solidFill>
        <a:ln w="22225" cap="rnd" cmpd="sng" algn="ctr">
          <a:solidFill>
            <a:schemeClr val="accent2">
              <a:hueOff val="794490"/>
              <a:satOff val="4609"/>
              <a:lumOff val="45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lvl="0" algn="l" defTabSz="755650">
            <a:lnSpc>
              <a:spcPct val="90000"/>
            </a:lnSpc>
            <a:spcBef>
              <a:spcPct val="0"/>
            </a:spcBef>
            <a:spcAft>
              <a:spcPct val="35000"/>
            </a:spcAft>
          </a:pPr>
          <a:r>
            <a:rPr lang="en-US" sz="1700" kern="1200"/>
            <a:t>Protect the rights of invited speakers and listeners to engage with controversial ideas.</a:t>
          </a:r>
        </a:p>
      </dsp:txBody>
      <dsp:txXfrm>
        <a:off x="5619027" y="1526962"/>
        <a:ext cx="2601301" cy="1872937"/>
      </dsp:txXfrm>
    </dsp:sp>
    <dsp:sp modelId="{105485FE-ABF2-4FAF-B542-9800CB6C2C0E}">
      <dsp:nvSpPr>
        <dsp:cNvPr id="0" name=""/>
        <dsp:cNvSpPr/>
      </dsp:nvSpPr>
      <dsp:spPr>
        <a:xfrm>
          <a:off x="5619027"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5619027" y="278337"/>
        <a:ext cx="2601301" cy="1248624"/>
      </dsp:txXfrm>
    </dsp:sp>
    <dsp:sp modelId="{5CB90134-BEA6-462C-B51D-CC1DDAFF357B}">
      <dsp:nvSpPr>
        <dsp:cNvPr id="0" name=""/>
        <dsp:cNvSpPr/>
      </dsp:nvSpPr>
      <dsp:spPr>
        <a:xfrm>
          <a:off x="8428432" y="278337"/>
          <a:ext cx="2601301" cy="3121562"/>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lvl="0" algn="l" defTabSz="755650">
            <a:lnSpc>
              <a:spcPct val="90000"/>
            </a:lnSpc>
            <a:spcBef>
              <a:spcPct val="0"/>
            </a:spcBef>
            <a:spcAft>
              <a:spcPct val="35000"/>
            </a:spcAft>
          </a:pPr>
          <a:r>
            <a:rPr lang="en-US" sz="1700" b="1" kern="1200"/>
            <a:t>Establish and enforce consequences that deter disruption of sponsored speakers, events, and classes.</a:t>
          </a:r>
          <a:endParaRPr lang="en-US" sz="1700" kern="1200"/>
        </a:p>
      </dsp:txBody>
      <dsp:txXfrm>
        <a:off x="8428432" y="1526962"/>
        <a:ext cx="2601301" cy="1872937"/>
      </dsp:txXfrm>
    </dsp:sp>
    <dsp:sp modelId="{0EED0C38-0E25-46B4-9B73-6B2670397BE7}">
      <dsp:nvSpPr>
        <dsp:cNvPr id="0" name=""/>
        <dsp:cNvSpPr/>
      </dsp:nvSpPr>
      <dsp:spPr>
        <a:xfrm>
          <a:off x="8428432"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lvl="0" algn="l" defTabSz="2933700">
            <a:lnSpc>
              <a:spcPct val="90000"/>
            </a:lnSpc>
            <a:spcBef>
              <a:spcPct val="0"/>
            </a:spcBef>
            <a:spcAft>
              <a:spcPct val="35000"/>
            </a:spcAft>
          </a:pPr>
          <a:r>
            <a:rPr lang="en-US" sz="6600" kern="1200"/>
            <a:t>04</a:t>
          </a:r>
        </a:p>
      </dsp:txBody>
      <dsp:txXfrm>
        <a:off x="8428432" y="278337"/>
        <a:ext cx="2601301" cy="1248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8D38-0BC0-4FC2-A81E-1B310E9C8225}">
      <dsp:nvSpPr>
        <dsp:cNvPr id="0" name=""/>
        <dsp:cNvSpPr/>
      </dsp:nvSpPr>
      <dsp:spPr>
        <a:xfrm>
          <a:off x="3231" y="44684"/>
          <a:ext cx="2563523" cy="358893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2" tIns="330200" rIns="199862" bIns="330200" numCol="1" spcCol="1270" anchor="t" anchorCtr="0">
          <a:noAutofit/>
        </a:bodyPr>
        <a:lstStyle/>
        <a:p>
          <a:pPr lvl="0" algn="l" defTabSz="889000">
            <a:lnSpc>
              <a:spcPct val="90000"/>
            </a:lnSpc>
            <a:spcBef>
              <a:spcPct val="0"/>
            </a:spcBef>
            <a:spcAft>
              <a:spcPct val="35000"/>
            </a:spcAft>
          </a:pPr>
          <a:r>
            <a:rPr lang="en-US" sz="2000" kern="1200"/>
            <a:t>Encourage presidents, provosts, and deans to model respect for a broad range of viewpoints. </a:t>
          </a:r>
        </a:p>
      </dsp:txBody>
      <dsp:txXfrm>
        <a:off x="3231" y="1408479"/>
        <a:ext cx="2563523" cy="2153359"/>
      </dsp:txXfrm>
    </dsp:sp>
    <dsp:sp modelId="{B36019F2-2ED5-4A1D-B4FE-DDB42B01E2AF}">
      <dsp:nvSpPr>
        <dsp:cNvPr id="0" name=""/>
        <dsp:cNvSpPr/>
      </dsp:nvSpPr>
      <dsp:spPr>
        <a:xfrm>
          <a:off x="746653" y="403578"/>
          <a:ext cx="1076679" cy="1076679"/>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2" tIns="12700" rIns="83942"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04329" y="561254"/>
        <a:ext cx="761327" cy="761327"/>
      </dsp:txXfrm>
    </dsp:sp>
    <dsp:sp modelId="{7F794458-78FE-4D3E-8451-5F65FBF7826E}">
      <dsp:nvSpPr>
        <dsp:cNvPr id="0" name=""/>
        <dsp:cNvSpPr/>
      </dsp:nvSpPr>
      <dsp:spPr>
        <a:xfrm>
          <a:off x="3231" y="3633546"/>
          <a:ext cx="256352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C3E0B-CC92-4543-AE15-122D3486D1F0}">
      <dsp:nvSpPr>
        <dsp:cNvPr id="0" name=""/>
        <dsp:cNvSpPr/>
      </dsp:nvSpPr>
      <dsp:spPr>
        <a:xfrm>
          <a:off x="2823107" y="44684"/>
          <a:ext cx="2563523" cy="358893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2" tIns="330200" rIns="199862" bIns="330200" numCol="1" spcCol="1270" anchor="t" anchorCtr="0">
          <a:noAutofit/>
        </a:bodyPr>
        <a:lstStyle/>
        <a:p>
          <a:pPr lvl="0" algn="l" defTabSz="889000">
            <a:lnSpc>
              <a:spcPct val="90000"/>
            </a:lnSpc>
            <a:spcBef>
              <a:spcPct val="0"/>
            </a:spcBef>
            <a:spcAft>
              <a:spcPct val="35000"/>
            </a:spcAft>
          </a:pPr>
          <a:r>
            <a:rPr lang="en-US" sz="2000" kern="1200"/>
            <a:t>Guarantee that viewpoint diversity is reflected in student life policies and practices. </a:t>
          </a:r>
        </a:p>
      </dsp:txBody>
      <dsp:txXfrm>
        <a:off x="2823107" y="1408479"/>
        <a:ext cx="2563523" cy="2153359"/>
      </dsp:txXfrm>
    </dsp:sp>
    <dsp:sp modelId="{380EA4B2-E990-458C-970F-97303029F435}">
      <dsp:nvSpPr>
        <dsp:cNvPr id="0" name=""/>
        <dsp:cNvSpPr/>
      </dsp:nvSpPr>
      <dsp:spPr>
        <a:xfrm>
          <a:off x="3566529" y="403578"/>
          <a:ext cx="1076679" cy="1076679"/>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2" tIns="12700" rIns="83942"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724205" y="561254"/>
        <a:ext cx="761327" cy="761327"/>
      </dsp:txXfrm>
    </dsp:sp>
    <dsp:sp modelId="{C4A51D63-A774-4FF0-A4B7-098152CB461C}">
      <dsp:nvSpPr>
        <dsp:cNvPr id="0" name=""/>
        <dsp:cNvSpPr/>
      </dsp:nvSpPr>
      <dsp:spPr>
        <a:xfrm>
          <a:off x="2823107" y="3633546"/>
          <a:ext cx="256352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FFA19-AD67-4FA4-9A82-ABB808919B3E}">
      <dsp:nvSpPr>
        <dsp:cNvPr id="0" name=""/>
        <dsp:cNvSpPr/>
      </dsp:nvSpPr>
      <dsp:spPr>
        <a:xfrm>
          <a:off x="5642983" y="44684"/>
          <a:ext cx="2563523" cy="358893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2" tIns="330200" rIns="199862" bIns="330200" numCol="1" spcCol="1270" anchor="t" anchorCtr="0">
          <a:noAutofit/>
        </a:bodyPr>
        <a:lstStyle/>
        <a:p>
          <a:pPr lvl="0" algn="l" defTabSz="889000">
            <a:lnSpc>
              <a:spcPct val="90000"/>
            </a:lnSpc>
            <a:spcBef>
              <a:spcPct val="0"/>
            </a:spcBef>
            <a:spcAft>
              <a:spcPct val="35000"/>
            </a:spcAft>
          </a:pPr>
          <a:r>
            <a:rPr lang="en-US" sz="2000" kern="1200"/>
            <a:t>Support academic centers dedicated to free inquiry and intellectual diversity.</a:t>
          </a:r>
        </a:p>
      </dsp:txBody>
      <dsp:txXfrm>
        <a:off x="5642983" y="1408479"/>
        <a:ext cx="2563523" cy="2153359"/>
      </dsp:txXfrm>
    </dsp:sp>
    <dsp:sp modelId="{8A9FD1BD-470F-4F96-A7BE-5DB00643957F}">
      <dsp:nvSpPr>
        <dsp:cNvPr id="0" name=""/>
        <dsp:cNvSpPr/>
      </dsp:nvSpPr>
      <dsp:spPr>
        <a:xfrm>
          <a:off x="6386405" y="403578"/>
          <a:ext cx="1076679" cy="1076679"/>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2" tIns="12700" rIns="83942"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544081" y="561254"/>
        <a:ext cx="761327" cy="761327"/>
      </dsp:txXfrm>
    </dsp:sp>
    <dsp:sp modelId="{3E5B07E0-F822-48A5-AC42-0CCC4325474E}">
      <dsp:nvSpPr>
        <dsp:cNvPr id="0" name=""/>
        <dsp:cNvSpPr/>
      </dsp:nvSpPr>
      <dsp:spPr>
        <a:xfrm>
          <a:off x="5642983" y="3633546"/>
          <a:ext cx="256352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CE612-841A-4217-B4B4-6EF85CCABD09}">
      <dsp:nvSpPr>
        <dsp:cNvPr id="0" name=""/>
        <dsp:cNvSpPr/>
      </dsp:nvSpPr>
      <dsp:spPr>
        <a:xfrm>
          <a:off x="8462859" y="44684"/>
          <a:ext cx="2563523" cy="358893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2" tIns="330200" rIns="199862" bIns="330200" numCol="1" spcCol="1270" anchor="t" anchorCtr="0">
          <a:noAutofit/>
        </a:bodyPr>
        <a:lstStyle/>
        <a:p>
          <a:pPr lvl="0" algn="l" defTabSz="889000">
            <a:lnSpc>
              <a:spcPct val="90000"/>
            </a:lnSpc>
            <a:spcBef>
              <a:spcPct val="0"/>
            </a:spcBef>
            <a:spcAft>
              <a:spcPct val="35000"/>
            </a:spcAft>
          </a:pPr>
          <a:r>
            <a:rPr lang="en-US" sz="2000" b="1" kern="1200"/>
            <a:t>Make intellectual diversity a stated goal in faculty hiring, evaluation, and promotion.</a:t>
          </a:r>
          <a:endParaRPr lang="en-US" sz="2000" kern="1200"/>
        </a:p>
      </dsp:txBody>
      <dsp:txXfrm>
        <a:off x="8462859" y="1408479"/>
        <a:ext cx="2563523" cy="2153359"/>
      </dsp:txXfrm>
    </dsp:sp>
    <dsp:sp modelId="{EBEF2259-EA14-493E-90E7-ED04A7C970C6}">
      <dsp:nvSpPr>
        <dsp:cNvPr id="0" name=""/>
        <dsp:cNvSpPr/>
      </dsp:nvSpPr>
      <dsp:spPr>
        <a:xfrm>
          <a:off x="9206281" y="403578"/>
          <a:ext cx="1076679" cy="1076679"/>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2" tIns="12700" rIns="83942"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363957" y="561254"/>
        <a:ext cx="761327" cy="761327"/>
      </dsp:txXfrm>
    </dsp:sp>
    <dsp:sp modelId="{9ED50B74-6F23-498F-B2E1-AE30B68592A8}">
      <dsp:nvSpPr>
        <dsp:cNvPr id="0" name=""/>
        <dsp:cNvSpPr/>
      </dsp:nvSpPr>
      <dsp:spPr>
        <a:xfrm>
          <a:off x="8462859" y="3633546"/>
          <a:ext cx="256352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D8251-6AEE-40FC-A0C4-10DB41D99342}">
      <dsp:nvSpPr>
        <dsp:cNvPr id="0" name=""/>
        <dsp:cNvSpPr/>
      </dsp:nvSpPr>
      <dsp:spPr>
        <a:xfrm>
          <a:off x="3231" y="44597"/>
          <a:ext cx="2563601" cy="3589042"/>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8" tIns="330200" rIns="199868" bIns="330200" numCol="1" spcCol="1270" anchor="t" anchorCtr="0">
          <a:noAutofit/>
        </a:bodyPr>
        <a:lstStyle/>
        <a:p>
          <a:pPr lvl="0" algn="l" defTabSz="800100">
            <a:lnSpc>
              <a:spcPct val="90000"/>
            </a:lnSpc>
            <a:spcBef>
              <a:spcPct val="0"/>
            </a:spcBef>
            <a:spcAft>
              <a:spcPct val="35000"/>
            </a:spcAft>
          </a:pPr>
          <a:r>
            <a:rPr lang="en-US" sz="1800" kern="1200"/>
            <a:t>Eliminate speech and IT policies that have a chilling effect on free expression. </a:t>
          </a:r>
        </a:p>
      </dsp:txBody>
      <dsp:txXfrm>
        <a:off x="3231" y="1408433"/>
        <a:ext cx="2563601" cy="2153425"/>
      </dsp:txXfrm>
    </dsp:sp>
    <dsp:sp modelId="{2EF77676-9331-42E7-AD8F-92269FCA310B}">
      <dsp:nvSpPr>
        <dsp:cNvPr id="0" name=""/>
        <dsp:cNvSpPr/>
      </dsp:nvSpPr>
      <dsp:spPr>
        <a:xfrm>
          <a:off x="746675" y="403502"/>
          <a:ext cx="1076712" cy="1076712"/>
        </a:xfrm>
        <a:prstGeom prst="ellips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5" tIns="12700" rIns="83945"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04356" y="561183"/>
        <a:ext cx="761350" cy="761350"/>
      </dsp:txXfrm>
    </dsp:sp>
    <dsp:sp modelId="{DCF7ADF5-31E8-44BB-B054-0AB8C0209DFC}">
      <dsp:nvSpPr>
        <dsp:cNvPr id="0" name=""/>
        <dsp:cNvSpPr/>
      </dsp:nvSpPr>
      <dsp:spPr>
        <a:xfrm>
          <a:off x="3231" y="3633568"/>
          <a:ext cx="2563601" cy="72"/>
        </a:xfrm>
        <a:prstGeom prst="rect">
          <a:avLst/>
        </a:prstGeom>
        <a:solidFill>
          <a:schemeClr val="accent2">
            <a:hueOff val="170248"/>
            <a:satOff val="988"/>
            <a:lumOff val="981"/>
            <a:alphaOff val="0"/>
          </a:schemeClr>
        </a:solidFill>
        <a:ln w="22225" cap="rnd" cmpd="sng" algn="ctr">
          <a:solidFill>
            <a:schemeClr val="accent2">
              <a:hueOff val="170248"/>
              <a:satOff val="988"/>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1A7F2-A4DA-4787-BC35-D606B0023FAB}">
      <dsp:nvSpPr>
        <dsp:cNvPr id="0" name=""/>
        <dsp:cNvSpPr/>
      </dsp:nvSpPr>
      <dsp:spPr>
        <a:xfrm>
          <a:off x="2823193" y="44597"/>
          <a:ext cx="2563601" cy="3589042"/>
        </a:xfrm>
        <a:prstGeom prst="rect">
          <a:avLst/>
        </a:prstGeom>
        <a:solidFill>
          <a:schemeClr val="accent2">
            <a:tint val="40000"/>
            <a:alpha val="90000"/>
            <a:hueOff val="348263"/>
            <a:satOff val="4482"/>
            <a:lumOff val="584"/>
            <a:alphaOff val="0"/>
          </a:schemeClr>
        </a:solidFill>
        <a:ln w="22225" cap="rnd" cmpd="sng" algn="ctr">
          <a:solidFill>
            <a:schemeClr val="accent2">
              <a:tint val="40000"/>
              <a:alpha val="90000"/>
              <a:hueOff val="348263"/>
              <a:satOff val="4482"/>
              <a:lumOff val="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8" tIns="330200" rIns="199868" bIns="330200" numCol="1" spcCol="1270" anchor="t" anchorCtr="0">
          <a:noAutofit/>
        </a:bodyPr>
        <a:lstStyle/>
        <a:p>
          <a:pPr lvl="0" algn="l" defTabSz="800100">
            <a:lnSpc>
              <a:spcPct val="90000"/>
            </a:lnSpc>
            <a:spcBef>
              <a:spcPct val="0"/>
            </a:spcBef>
            <a:spcAft>
              <a:spcPct val="35000"/>
            </a:spcAft>
          </a:pPr>
          <a:r>
            <a:rPr lang="en-US" sz="1800" b="1" kern="1200"/>
            <a:t>Ensure that Title IX and other disciplinary procedures do not infringe on free expression.</a:t>
          </a:r>
          <a:endParaRPr lang="en-US" sz="1800" kern="1200"/>
        </a:p>
      </dsp:txBody>
      <dsp:txXfrm>
        <a:off x="2823193" y="1408433"/>
        <a:ext cx="2563601" cy="2153425"/>
      </dsp:txXfrm>
    </dsp:sp>
    <dsp:sp modelId="{392BDE45-46C0-46AD-90D9-11AB89AF2A12}">
      <dsp:nvSpPr>
        <dsp:cNvPr id="0" name=""/>
        <dsp:cNvSpPr/>
      </dsp:nvSpPr>
      <dsp:spPr>
        <a:xfrm>
          <a:off x="3566637" y="403502"/>
          <a:ext cx="1076712" cy="1076712"/>
        </a:xfrm>
        <a:prstGeom prst="ellipse">
          <a:avLst/>
        </a:prstGeom>
        <a:solidFill>
          <a:schemeClr val="accent2">
            <a:hueOff val="340496"/>
            <a:satOff val="1975"/>
            <a:lumOff val="1961"/>
            <a:alphaOff val="0"/>
          </a:schemeClr>
        </a:solidFill>
        <a:ln w="22225" cap="rnd" cmpd="sng" algn="ctr">
          <a:solidFill>
            <a:schemeClr val="accent2">
              <a:hueOff val="340496"/>
              <a:satOff val="1975"/>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5" tIns="12700" rIns="83945"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724318" y="561183"/>
        <a:ext cx="761350" cy="761350"/>
      </dsp:txXfrm>
    </dsp:sp>
    <dsp:sp modelId="{2322AADB-E5E3-4B41-BEAD-E5AFCFBB4089}">
      <dsp:nvSpPr>
        <dsp:cNvPr id="0" name=""/>
        <dsp:cNvSpPr/>
      </dsp:nvSpPr>
      <dsp:spPr>
        <a:xfrm>
          <a:off x="2823193" y="3633568"/>
          <a:ext cx="2563601" cy="72"/>
        </a:xfrm>
        <a:prstGeom prst="rect">
          <a:avLst/>
        </a:prstGeom>
        <a:solidFill>
          <a:schemeClr val="accent2">
            <a:hueOff val="510743"/>
            <a:satOff val="2963"/>
            <a:lumOff val="2942"/>
            <a:alphaOff val="0"/>
          </a:schemeClr>
        </a:solidFill>
        <a:ln w="22225" cap="rnd" cmpd="sng" algn="ctr">
          <a:solidFill>
            <a:schemeClr val="accent2">
              <a:hueOff val="510743"/>
              <a:satOff val="2963"/>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2A186-C01A-43D4-AF51-94FF2B4FBB72}">
      <dsp:nvSpPr>
        <dsp:cNvPr id="0" name=""/>
        <dsp:cNvSpPr/>
      </dsp:nvSpPr>
      <dsp:spPr>
        <a:xfrm>
          <a:off x="5643155" y="44597"/>
          <a:ext cx="2563601" cy="3589042"/>
        </a:xfrm>
        <a:prstGeom prst="rect">
          <a:avLst/>
        </a:prstGeom>
        <a:solidFill>
          <a:schemeClr val="accent2">
            <a:tint val="40000"/>
            <a:alpha val="90000"/>
            <a:hueOff val="696526"/>
            <a:satOff val="8964"/>
            <a:lumOff val="1167"/>
            <a:alphaOff val="0"/>
          </a:schemeClr>
        </a:solidFill>
        <a:ln w="22225" cap="rnd" cmpd="sng" algn="ctr">
          <a:solidFill>
            <a:schemeClr val="accent2">
              <a:tint val="40000"/>
              <a:alpha val="90000"/>
              <a:hueOff val="696526"/>
              <a:satOff val="8964"/>
              <a:lumOff val="1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8" tIns="330200" rIns="199868" bIns="330200" numCol="1" spcCol="1270" anchor="t" anchorCtr="0">
          <a:noAutofit/>
        </a:bodyPr>
        <a:lstStyle/>
        <a:p>
          <a:pPr lvl="0" algn="l" defTabSz="800100">
            <a:lnSpc>
              <a:spcPct val="90000"/>
            </a:lnSpc>
            <a:spcBef>
              <a:spcPct val="0"/>
            </a:spcBef>
            <a:spcAft>
              <a:spcPct val="35000"/>
            </a:spcAft>
          </a:pPr>
          <a:r>
            <a:rPr lang="en-US" sz="1800" b="1" kern="1200"/>
            <a:t>Disband bias response teams. </a:t>
          </a:r>
          <a:endParaRPr lang="en-US" sz="1800" kern="1200"/>
        </a:p>
      </dsp:txBody>
      <dsp:txXfrm>
        <a:off x="5643155" y="1408433"/>
        <a:ext cx="2563601" cy="2153425"/>
      </dsp:txXfrm>
    </dsp:sp>
    <dsp:sp modelId="{D9699F26-A023-455A-9857-E00DEEC596BA}">
      <dsp:nvSpPr>
        <dsp:cNvPr id="0" name=""/>
        <dsp:cNvSpPr/>
      </dsp:nvSpPr>
      <dsp:spPr>
        <a:xfrm>
          <a:off x="6386599" y="403502"/>
          <a:ext cx="1076712" cy="1076712"/>
        </a:xfrm>
        <a:prstGeom prst="ellipse">
          <a:avLst/>
        </a:prstGeom>
        <a:solidFill>
          <a:schemeClr val="accent2">
            <a:hueOff val="680991"/>
            <a:satOff val="3950"/>
            <a:lumOff val="3922"/>
            <a:alphaOff val="0"/>
          </a:schemeClr>
        </a:solidFill>
        <a:ln w="22225" cap="rnd" cmpd="sng" algn="ctr">
          <a:solidFill>
            <a:schemeClr val="accent2">
              <a:hueOff val="680991"/>
              <a:satOff val="3950"/>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5" tIns="12700" rIns="83945"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544280" y="561183"/>
        <a:ext cx="761350" cy="761350"/>
      </dsp:txXfrm>
    </dsp:sp>
    <dsp:sp modelId="{2291AD30-E2AA-47C0-BEB1-A09C1816D93C}">
      <dsp:nvSpPr>
        <dsp:cNvPr id="0" name=""/>
        <dsp:cNvSpPr/>
      </dsp:nvSpPr>
      <dsp:spPr>
        <a:xfrm>
          <a:off x="5643155" y="3633568"/>
          <a:ext cx="2563601" cy="72"/>
        </a:xfrm>
        <a:prstGeom prst="rect">
          <a:avLst/>
        </a:prstGeom>
        <a:solidFill>
          <a:schemeClr val="accent2">
            <a:hueOff val="851239"/>
            <a:satOff val="4938"/>
            <a:lumOff val="4903"/>
            <a:alphaOff val="0"/>
          </a:schemeClr>
        </a:solidFill>
        <a:ln w="22225" cap="rnd" cmpd="sng" algn="ctr">
          <a:solidFill>
            <a:schemeClr val="accent2">
              <a:hueOff val="851239"/>
              <a:satOff val="4938"/>
              <a:lumOff val="4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5864C-036F-492E-90DA-C08B30F0EE33}">
      <dsp:nvSpPr>
        <dsp:cNvPr id="0" name=""/>
        <dsp:cNvSpPr/>
      </dsp:nvSpPr>
      <dsp:spPr>
        <a:xfrm>
          <a:off x="8463116" y="44597"/>
          <a:ext cx="2563601" cy="3589042"/>
        </a:xfrm>
        <a:prstGeom prst="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868" tIns="330200" rIns="199868" bIns="330200" numCol="1" spcCol="1270" anchor="t" anchorCtr="0">
          <a:noAutofit/>
        </a:bodyPr>
        <a:lstStyle/>
        <a:p>
          <a:pPr lvl="0" algn="l" defTabSz="800100">
            <a:lnSpc>
              <a:spcPct val="90000"/>
            </a:lnSpc>
            <a:spcBef>
              <a:spcPct val="0"/>
            </a:spcBef>
            <a:spcAft>
              <a:spcPct val="35000"/>
            </a:spcAft>
          </a:pPr>
          <a:r>
            <a:rPr lang="en-US" sz="1800" kern="1200"/>
            <a:t>Review student government policies to ensure viewpoint neutrality in student group recognition and funding.</a:t>
          </a:r>
        </a:p>
      </dsp:txBody>
      <dsp:txXfrm>
        <a:off x="8463116" y="1408433"/>
        <a:ext cx="2563601" cy="2153425"/>
      </dsp:txXfrm>
    </dsp:sp>
    <dsp:sp modelId="{354ADE9C-29D0-45CA-8B7D-DB115A03C64E}">
      <dsp:nvSpPr>
        <dsp:cNvPr id="0" name=""/>
        <dsp:cNvSpPr/>
      </dsp:nvSpPr>
      <dsp:spPr>
        <a:xfrm>
          <a:off x="9206561" y="403502"/>
          <a:ext cx="1076712" cy="1076712"/>
        </a:xfrm>
        <a:prstGeom prst="ellipse">
          <a:avLst/>
        </a:prstGeom>
        <a:solidFill>
          <a:schemeClr val="accent2">
            <a:hueOff val="1021487"/>
            <a:satOff val="5925"/>
            <a:lumOff val="5883"/>
            <a:alphaOff val="0"/>
          </a:schemeClr>
        </a:solidFill>
        <a:ln w="22225" cap="rnd" cmpd="sng" algn="ctr">
          <a:solidFill>
            <a:schemeClr val="accent2">
              <a:hueOff val="1021487"/>
              <a:satOff val="5925"/>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945" tIns="12700" rIns="83945"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364242" y="561183"/>
        <a:ext cx="761350" cy="761350"/>
      </dsp:txXfrm>
    </dsp:sp>
    <dsp:sp modelId="{A3F5324B-CA80-449E-913F-45C79AB62CE7}">
      <dsp:nvSpPr>
        <dsp:cNvPr id="0" name=""/>
        <dsp:cNvSpPr/>
      </dsp:nvSpPr>
      <dsp:spPr>
        <a:xfrm>
          <a:off x="8463116" y="3633568"/>
          <a:ext cx="2563601" cy="72"/>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C15A-B906-4F7D-BD84-A9BA93BE891E}">
      <dsp:nvSpPr>
        <dsp:cNvPr id="0" name=""/>
        <dsp:cNvSpPr/>
      </dsp:nvSpPr>
      <dsp:spPr>
        <a:xfrm>
          <a:off x="2205989" y="1697"/>
          <a:ext cx="8823960" cy="87914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889000">
            <a:lnSpc>
              <a:spcPct val="90000"/>
            </a:lnSpc>
            <a:spcBef>
              <a:spcPct val="0"/>
            </a:spcBef>
            <a:spcAft>
              <a:spcPct val="35000"/>
            </a:spcAft>
          </a:pPr>
          <a:r>
            <a:rPr lang="en-US" sz="2000" b="1" kern="1200"/>
            <a:t>Include a commitment to free expression as a criterion for presidential searches and evaluations.</a:t>
          </a:r>
        </a:p>
      </dsp:txBody>
      <dsp:txXfrm>
        <a:off x="2205989" y="1697"/>
        <a:ext cx="8823960" cy="879149"/>
      </dsp:txXfrm>
    </dsp:sp>
    <dsp:sp modelId="{3DCC0F46-7935-4028-AE97-A62138AB1B42}">
      <dsp:nvSpPr>
        <dsp:cNvPr id="0" name=""/>
        <dsp:cNvSpPr/>
      </dsp:nvSpPr>
      <dsp:spPr>
        <a:xfrm>
          <a:off x="0" y="1697"/>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244600">
            <a:lnSpc>
              <a:spcPct val="90000"/>
            </a:lnSpc>
            <a:spcBef>
              <a:spcPct val="0"/>
            </a:spcBef>
            <a:spcAft>
              <a:spcPct val="35000"/>
            </a:spcAft>
          </a:pPr>
          <a:r>
            <a:rPr lang="en-US" sz="2800" kern="1200"/>
            <a:t>Include</a:t>
          </a:r>
        </a:p>
      </dsp:txBody>
      <dsp:txXfrm>
        <a:off x="0" y="1697"/>
        <a:ext cx="2205990" cy="879149"/>
      </dsp:txXfrm>
    </dsp:sp>
    <dsp:sp modelId="{AC009995-B43D-4000-8573-6831610E54FC}">
      <dsp:nvSpPr>
        <dsp:cNvPr id="0" name=""/>
        <dsp:cNvSpPr/>
      </dsp:nvSpPr>
      <dsp:spPr>
        <a:xfrm>
          <a:off x="2205990" y="933595"/>
          <a:ext cx="8823960" cy="879149"/>
        </a:xfrm>
        <a:prstGeom prst="rect">
          <a:avLst/>
        </a:prstGeom>
        <a:solidFill>
          <a:schemeClr val="accent2">
            <a:tint val="40000"/>
            <a:alpha val="90000"/>
            <a:hueOff val="348263"/>
            <a:satOff val="4482"/>
            <a:lumOff val="584"/>
            <a:alphaOff val="0"/>
          </a:schemeClr>
        </a:solidFill>
        <a:ln w="22225" cap="rnd" cmpd="sng" algn="ctr">
          <a:solidFill>
            <a:schemeClr val="accent2">
              <a:tint val="40000"/>
              <a:alpha val="90000"/>
              <a:hueOff val="348263"/>
              <a:satOff val="4482"/>
              <a:lumOff val="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889000">
            <a:lnSpc>
              <a:spcPct val="90000"/>
            </a:lnSpc>
            <a:spcBef>
              <a:spcPct val="0"/>
            </a:spcBef>
            <a:spcAft>
              <a:spcPct val="35000"/>
            </a:spcAft>
          </a:pPr>
          <a:r>
            <a:rPr lang="en-US" sz="2000" kern="1200"/>
            <a:t>Incorporate explicit policies of free expression in governance bylaws and other key institutional documents. </a:t>
          </a:r>
        </a:p>
      </dsp:txBody>
      <dsp:txXfrm>
        <a:off x="2205990" y="933595"/>
        <a:ext cx="8823960" cy="879149"/>
      </dsp:txXfrm>
    </dsp:sp>
    <dsp:sp modelId="{ED4E6C80-6506-42C8-93FB-C06133A1CF4D}">
      <dsp:nvSpPr>
        <dsp:cNvPr id="0" name=""/>
        <dsp:cNvSpPr/>
      </dsp:nvSpPr>
      <dsp:spPr>
        <a:xfrm>
          <a:off x="0" y="933595"/>
          <a:ext cx="2205990" cy="879149"/>
        </a:xfrm>
        <a:prstGeom prst="rect">
          <a:avLst/>
        </a:prstGeom>
        <a:solidFill>
          <a:schemeClr val="accent2">
            <a:hueOff val="397245"/>
            <a:satOff val="2304"/>
            <a:lumOff val="2288"/>
            <a:alphaOff val="0"/>
          </a:schemeClr>
        </a:solidFill>
        <a:ln w="22225" cap="rnd" cmpd="sng" algn="ctr">
          <a:solidFill>
            <a:schemeClr val="accent2">
              <a:hueOff val="397245"/>
              <a:satOff val="2304"/>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244600">
            <a:lnSpc>
              <a:spcPct val="90000"/>
            </a:lnSpc>
            <a:spcBef>
              <a:spcPct val="0"/>
            </a:spcBef>
            <a:spcAft>
              <a:spcPct val="35000"/>
            </a:spcAft>
          </a:pPr>
          <a:r>
            <a:rPr lang="en-US" sz="2800" kern="1200"/>
            <a:t>Incorporate</a:t>
          </a:r>
        </a:p>
      </dsp:txBody>
      <dsp:txXfrm>
        <a:off x="0" y="933595"/>
        <a:ext cx="2205990" cy="879149"/>
      </dsp:txXfrm>
    </dsp:sp>
    <dsp:sp modelId="{9B7B0E72-52CC-4943-A368-9EA1409E650F}">
      <dsp:nvSpPr>
        <dsp:cNvPr id="0" name=""/>
        <dsp:cNvSpPr/>
      </dsp:nvSpPr>
      <dsp:spPr>
        <a:xfrm>
          <a:off x="2205990" y="1865493"/>
          <a:ext cx="8823960" cy="879149"/>
        </a:xfrm>
        <a:prstGeom prst="rect">
          <a:avLst/>
        </a:prstGeom>
        <a:solidFill>
          <a:schemeClr val="accent2">
            <a:tint val="40000"/>
            <a:alpha val="90000"/>
            <a:hueOff val="696526"/>
            <a:satOff val="8964"/>
            <a:lumOff val="1167"/>
            <a:alphaOff val="0"/>
          </a:schemeClr>
        </a:solidFill>
        <a:ln w="22225" cap="rnd" cmpd="sng" algn="ctr">
          <a:solidFill>
            <a:schemeClr val="accent2">
              <a:tint val="40000"/>
              <a:alpha val="90000"/>
              <a:hueOff val="696526"/>
              <a:satOff val="8964"/>
              <a:lumOff val="1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889000">
            <a:lnSpc>
              <a:spcPct val="90000"/>
            </a:lnSpc>
            <a:spcBef>
              <a:spcPct val="0"/>
            </a:spcBef>
            <a:spcAft>
              <a:spcPct val="35000"/>
            </a:spcAft>
          </a:pPr>
          <a:r>
            <a:rPr lang="en-US" sz="2000" kern="1200"/>
            <a:t>Require free expression and viewpoint diversity training for administrative staff.</a:t>
          </a:r>
        </a:p>
      </dsp:txBody>
      <dsp:txXfrm>
        <a:off x="2205990" y="1865493"/>
        <a:ext cx="8823960" cy="879149"/>
      </dsp:txXfrm>
    </dsp:sp>
    <dsp:sp modelId="{F25A69A1-2C4E-408D-91AB-5B571C808474}">
      <dsp:nvSpPr>
        <dsp:cNvPr id="0" name=""/>
        <dsp:cNvSpPr/>
      </dsp:nvSpPr>
      <dsp:spPr>
        <a:xfrm>
          <a:off x="0" y="1865493"/>
          <a:ext cx="2205990" cy="879149"/>
        </a:xfrm>
        <a:prstGeom prst="rect">
          <a:avLst/>
        </a:prstGeom>
        <a:solidFill>
          <a:schemeClr val="accent2">
            <a:hueOff val="794490"/>
            <a:satOff val="4609"/>
            <a:lumOff val="4576"/>
            <a:alphaOff val="0"/>
          </a:schemeClr>
        </a:solidFill>
        <a:ln w="22225" cap="rnd" cmpd="sng" algn="ctr">
          <a:solidFill>
            <a:schemeClr val="accent2">
              <a:hueOff val="794490"/>
              <a:satOff val="4609"/>
              <a:lumOff val="45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244600">
            <a:lnSpc>
              <a:spcPct val="90000"/>
            </a:lnSpc>
            <a:spcBef>
              <a:spcPct val="0"/>
            </a:spcBef>
            <a:spcAft>
              <a:spcPct val="35000"/>
            </a:spcAft>
          </a:pPr>
          <a:r>
            <a:rPr lang="en-US" sz="2800" kern="1200"/>
            <a:t>Require</a:t>
          </a:r>
        </a:p>
      </dsp:txBody>
      <dsp:txXfrm>
        <a:off x="0" y="1865493"/>
        <a:ext cx="2205990" cy="879149"/>
      </dsp:txXfrm>
    </dsp:sp>
    <dsp:sp modelId="{DC77E758-E153-4B3D-9873-A5A5BAFF2E7D}">
      <dsp:nvSpPr>
        <dsp:cNvPr id="0" name=""/>
        <dsp:cNvSpPr/>
      </dsp:nvSpPr>
      <dsp:spPr>
        <a:xfrm>
          <a:off x="2205990" y="2797391"/>
          <a:ext cx="8823960" cy="879149"/>
        </a:xfrm>
        <a:prstGeom prst="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lvl="0" algn="l" defTabSz="889000">
            <a:lnSpc>
              <a:spcPct val="90000"/>
            </a:lnSpc>
            <a:spcBef>
              <a:spcPct val="0"/>
            </a:spcBef>
            <a:spcAft>
              <a:spcPct val="35000"/>
            </a:spcAft>
          </a:pPr>
          <a:r>
            <a:rPr lang="en-US" sz="2000" b="1" kern="1200"/>
            <a:t>Conduct regular evaluations of the state of free expression and intellectual diversity on campus.</a:t>
          </a:r>
        </a:p>
      </dsp:txBody>
      <dsp:txXfrm>
        <a:off x="2205990" y="2797391"/>
        <a:ext cx="8823960" cy="879149"/>
      </dsp:txXfrm>
    </dsp:sp>
    <dsp:sp modelId="{451BC548-7D73-4072-B9A9-E45289714F0B}">
      <dsp:nvSpPr>
        <dsp:cNvPr id="0" name=""/>
        <dsp:cNvSpPr/>
      </dsp:nvSpPr>
      <dsp:spPr>
        <a:xfrm>
          <a:off x="0" y="2797391"/>
          <a:ext cx="2205990" cy="879149"/>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lvl="0" algn="ctr" defTabSz="1244600">
            <a:lnSpc>
              <a:spcPct val="90000"/>
            </a:lnSpc>
            <a:spcBef>
              <a:spcPct val="0"/>
            </a:spcBef>
            <a:spcAft>
              <a:spcPct val="35000"/>
            </a:spcAft>
          </a:pPr>
          <a:r>
            <a:rPr lang="en-US" sz="2800" kern="1200"/>
            <a:t>Conduct</a:t>
          </a:r>
        </a:p>
      </dsp:txBody>
      <dsp:txXfrm>
        <a:off x="0" y="2797391"/>
        <a:ext cx="2205990" cy="8791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65B236D-D758-49BA-811A-4D6B4B2EF1A8}" type="datetimeFigureOut">
              <a:rPr lang="en-US" smtClean="0"/>
              <a:t>10/15/2022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B1037AD-FCB3-4241-9C29-95DB70ED7484}" type="slidenum">
              <a:rPr lang="en-US" smtClean="0"/>
              <a:t>‹#›</a:t>
            </a:fld>
            <a:endParaRPr lang="en-US"/>
          </a:p>
        </p:txBody>
      </p:sp>
    </p:spTree>
    <p:extLst>
      <p:ext uri="{BB962C8B-B14F-4D97-AF65-F5344CB8AC3E}">
        <p14:creationId xmlns:p14="http://schemas.microsoft.com/office/powerpoint/2010/main" val="67326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B236D-D758-49BA-811A-4D6B4B2EF1A8}"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85934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65B236D-D758-49BA-811A-4D6B4B2EF1A8}" type="datetimeFigureOut">
              <a:rPr lang="en-US" smtClean="0"/>
              <a:t>10/15/2022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B1037AD-FCB3-4241-9C29-95DB70ED7484}" type="slidenum">
              <a:rPr lang="en-US" smtClean="0"/>
              <a:t>‹#›</a:t>
            </a:fld>
            <a:endParaRPr lang="en-US"/>
          </a:p>
        </p:txBody>
      </p:sp>
    </p:spTree>
    <p:extLst>
      <p:ext uri="{BB962C8B-B14F-4D97-AF65-F5344CB8AC3E}">
        <p14:creationId xmlns:p14="http://schemas.microsoft.com/office/powerpoint/2010/main" val="320002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B236D-D758-49BA-811A-4D6B4B2EF1A8}"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286887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65B236D-D758-49BA-811A-4D6B4B2EF1A8}" type="datetimeFigureOut">
              <a:rPr lang="en-US" smtClean="0"/>
              <a:t>10/15/2022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B1037AD-FCB3-4241-9C29-95DB70ED7484}" type="slidenum">
              <a:rPr lang="en-US" smtClean="0"/>
              <a:t>‹#›</a:t>
            </a:fld>
            <a:endParaRPr lang="en-US"/>
          </a:p>
        </p:txBody>
      </p:sp>
    </p:spTree>
    <p:extLst>
      <p:ext uri="{BB962C8B-B14F-4D97-AF65-F5344CB8AC3E}">
        <p14:creationId xmlns:p14="http://schemas.microsoft.com/office/powerpoint/2010/main" val="96484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B236D-D758-49BA-811A-4D6B4B2EF1A8}"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72233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5B236D-D758-49BA-811A-4D6B4B2EF1A8}"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24719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5B236D-D758-49BA-811A-4D6B4B2EF1A8}" type="datetimeFigureOut">
              <a:rPr lang="en-US" smtClean="0"/>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173396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B236D-D758-49BA-811A-4D6B4B2EF1A8}" type="datetimeFigureOut">
              <a:rPr lang="en-US" smtClean="0"/>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405335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65B236D-D758-49BA-811A-4D6B4B2EF1A8}" type="datetimeFigureOut">
              <a:rPr lang="en-US" smtClean="0"/>
              <a:t>10/15/2022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B1037AD-FCB3-4241-9C29-95DB70ED7484}" type="slidenum">
              <a:rPr lang="en-US" smtClean="0"/>
              <a:t>‹#›</a:t>
            </a:fld>
            <a:endParaRPr lang="en-US"/>
          </a:p>
        </p:txBody>
      </p:sp>
    </p:spTree>
    <p:extLst>
      <p:ext uri="{BB962C8B-B14F-4D97-AF65-F5344CB8AC3E}">
        <p14:creationId xmlns:p14="http://schemas.microsoft.com/office/powerpoint/2010/main" val="357796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B236D-D758-49BA-811A-4D6B4B2EF1A8}"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037AD-FCB3-4241-9C29-95DB70ED7484}" type="slidenum">
              <a:rPr lang="en-US" smtClean="0"/>
              <a:t>‹#›</a:t>
            </a:fld>
            <a:endParaRPr lang="en-US"/>
          </a:p>
        </p:txBody>
      </p:sp>
    </p:spTree>
    <p:extLst>
      <p:ext uri="{BB962C8B-B14F-4D97-AF65-F5344CB8AC3E}">
        <p14:creationId xmlns:p14="http://schemas.microsoft.com/office/powerpoint/2010/main" val="230205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65B236D-D758-49BA-811A-4D6B4B2EF1A8}" type="datetimeFigureOut">
              <a:rPr lang="en-US" smtClean="0"/>
              <a:t>10/15/2022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B1037AD-FCB3-4241-9C29-95DB70ED748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346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hyperlink" Target="mailto:mpoliakoff@GoACTA.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acta.org/" TargetMode="External"/><Relationship Id="rId5" Type="http://schemas.openxmlformats.org/officeDocument/2006/relationships/hyperlink" Target="mailto:aalacbay@GoACTA.org" TargetMode="External"/><Relationship Id="rId4" Type="http://schemas.openxmlformats.org/officeDocument/2006/relationships/hyperlink" Target="mailto:smcguire@GoACT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raverangels.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52A5E297-FCC0-4CBB-B0F2-AD10B61FA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1">
            <a:extLst>
              <a:ext uri="{FF2B5EF4-FFF2-40B4-BE49-F238E27FC236}">
                <a16:creationId xmlns:a16="http://schemas.microsoft.com/office/drawing/2014/main" id="{2F7FBDA2-CA1E-4D12-868A-9193C9AA7B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30B7533-26C0-D991-81B1-D9C1BA0A254B}"/>
              </a:ext>
            </a:extLst>
          </p:cNvPr>
          <p:cNvSpPr>
            <a:spLocks noGrp="1"/>
          </p:cNvSpPr>
          <p:nvPr>
            <p:ph type="ctrTitle"/>
          </p:nvPr>
        </p:nvSpPr>
        <p:spPr>
          <a:xfrm>
            <a:off x="4579243" y="1419225"/>
            <a:ext cx="6798608" cy="2085869"/>
          </a:xfrm>
        </p:spPr>
        <p:txBody>
          <a:bodyPr>
            <a:normAutofit/>
          </a:bodyPr>
          <a:lstStyle/>
          <a:p>
            <a:r>
              <a:rPr lang="en-US"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 BOARDS OF VISITORS ORIENTATION</a:t>
            </a:r>
            <a:r>
              <a:rPr lang="en-US" b="1">
                <a:solidFill>
                  <a:srgbClr val="FFFFFF"/>
                </a:solidFill>
                <a:latin typeface="Calibri" panose="020F0502020204030204" pitchFamily="34" charset="0"/>
                <a:ea typeface="Calibri" panose="020F0502020204030204" pitchFamily="34" charset="0"/>
                <a:cs typeface="Times New Roman" panose="02020603050405020304" pitchFamily="18" charset="0"/>
              </a:rPr>
              <a:t/>
            </a:r>
            <a:br>
              <a:rPr lang="en-US" b="1">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US">
              <a:solidFill>
                <a:srgbClr val="FFFFFF"/>
              </a:solidFill>
            </a:endParaRPr>
          </a:p>
        </p:txBody>
      </p:sp>
      <p:sp>
        <p:nvSpPr>
          <p:cNvPr id="3" name="Subtitle 2">
            <a:extLst>
              <a:ext uri="{FF2B5EF4-FFF2-40B4-BE49-F238E27FC236}">
                <a16:creationId xmlns:a16="http://schemas.microsoft.com/office/drawing/2014/main" id="{1F3FFBEA-F63D-8CC1-A268-75FB962C154D}"/>
              </a:ext>
            </a:extLst>
          </p:cNvPr>
          <p:cNvSpPr>
            <a:spLocks noGrp="1"/>
          </p:cNvSpPr>
          <p:nvPr>
            <p:ph type="subTitle" idx="1"/>
          </p:nvPr>
        </p:nvSpPr>
        <p:spPr>
          <a:xfrm>
            <a:off x="4579243" y="3505095"/>
            <a:ext cx="6798608" cy="1733655"/>
          </a:xfrm>
        </p:spPr>
        <p:txBody>
          <a:bodyPr>
            <a:normAutofit/>
          </a:bodyPr>
          <a:lstStyle/>
          <a:p>
            <a:r>
              <a:rPr lang="en-US" b="1">
                <a:solidFill>
                  <a:srgbClr val="EBEBEB"/>
                </a:solidFill>
              </a:rPr>
              <a:t>Boards’ Roles in Freedom of Speech/Expression, Academic Freedom and Intellectual Diversity</a:t>
            </a:r>
          </a:p>
          <a:p>
            <a:r>
              <a:rPr lang="en-US" b="1">
                <a:solidFill>
                  <a:srgbClr val="EBEBEB"/>
                </a:solidFill>
              </a:rPr>
              <a:t>Michael B. Poliakoff, Ph.D.</a:t>
            </a:r>
          </a:p>
          <a:p>
            <a:r>
              <a:rPr lang="en-US" i="1">
                <a:solidFill>
                  <a:srgbClr val="EBEBEB"/>
                </a:solidFill>
              </a:rPr>
              <a:t>The American Council of Trustees and Alumni</a:t>
            </a:r>
            <a:r>
              <a:rPr lang="en-US" b="1">
                <a:solidFill>
                  <a:srgbClr val="EBEBEB"/>
                </a:solidFill>
              </a:rPr>
              <a:t> </a:t>
            </a:r>
            <a:r>
              <a:rPr lang="en-US" i="1">
                <a:solidFill>
                  <a:srgbClr val="EBEBEB"/>
                </a:solidFill>
              </a:rPr>
              <a:t>(ACTA)</a:t>
            </a:r>
          </a:p>
        </p:txBody>
      </p:sp>
      <p:grpSp>
        <p:nvGrpSpPr>
          <p:cNvPr id="47" name="Group 13">
            <a:extLst>
              <a:ext uri="{FF2B5EF4-FFF2-40B4-BE49-F238E27FC236}">
                <a16:creationId xmlns:a16="http://schemas.microsoft.com/office/drawing/2014/main" id="{C3E10249-5CE7-46B7-BF63-CADFE9DC19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9" name="Rectangle 14">
              <a:extLst>
                <a:ext uri="{FF2B5EF4-FFF2-40B4-BE49-F238E27FC236}">
                  <a16:creationId xmlns:a16="http://schemas.microsoft.com/office/drawing/2014/main" id="{E0A0B672-D861-46A7-A5CE-F47D2E89CA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15">
              <a:extLst>
                <a:ext uri="{FF2B5EF4-FFF2-40B4-BE49-F238E27FC236}">
                  <a16:creationId xmlns:a16="http://schemas.microsoft.com/office/drawing/2014/main" id="{BE538C5F-339E-4E2E-9D0C-CB525B78A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16">
              <a:extLst>
                <a:ext uri="{FF2B5EF4-FFF2-40B4-BE49-F238E27FC236}">
                  <a16:creationId xmlns:a16="http://schemas.microsoft.com/office/drawing/2014/main" id="{BEA4A019-FFF6-4EC2-9691-648866110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Logo&#10;&#10;Description automatically generated">
            <a:extLst>
              <a:ext uri="{FF2B5EF4-FFF2-40B4-BE49-F238E27FC236}">
                <a16:creationId xmlns:a16="http://schemas.microsoft.com/office/drawing/2014/main" id="{B829B444-E113-971D-0505-341621A57CA3}"/>
              </a:ext>
            </a:extLst>
          </p:cNvPr>
          <p:cNvPicPr>
            <a:picLocks noChangeAspect="1"/>
          </p:cNvPicPr>
          <p:nvPr/>
        </p:nvPicPr>
        <p:blipFill rotWithShape="1">
          <a:blip r:embed="rId2">
            <a:extLst>
              <a:ext uri="{28A0092B-C50C-407E-A947-70E740481C1C}">
                <a14:useLocalDpi xmlns:a14="http://schemas.microsoft.com/office/drawing/2010/main" val="0"/>
              </a:ext>
            </a:extLst>
          </a:blip>
          <a:srcRect l="1552" r="1551" b="-2"/>
          <a:stretch/>
        </p:blipFill>
        <p:spPr>
          <a:xfrm>
            <a:off x="478172" y="723899"/>
            <a:ext cx="3671681" cy="5676901"/>
          </a:xfrm>
          <a:prstGeom prst="rect">
            <a:avLst/>
          </a:prstGeom>
        </p:spPr>
      </p:pic>
    </p:spTree>
    <p:extLst>
      <p:ext uri="{BB962C8B-B14F-4D97-AF65-F5344CB8AC3E}">
        <p14:creationId xmlns:p14="http://schemas.microsoft.com/office/powerpoint/2010/main" val="7589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54A425D-9851-4FBF-A508-E4CBEF4B1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0C0675-A7D1-41EA-A144-F8DA77B97E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A92AB83-2601-4041-BF0F-F4F0F5C7DF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862AB49-2F5E-4C38-82CC-F653510B0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E6F8AD6-7C47-45FC-875C-65D6B1E55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EB0532-D6DC-36E3-5EB5-7BFF82414632}"/>
              </a:ext>
            </a:extLst>
          </p:cNvPr>
          <p:cNvSpPr>
            <a:spLocks noGrp="1"/>
          </p:cNvSpPr>
          <p:nvPr>
            <p:ph type="title"/>
          </p:nvPr>
        </p:nvSpPr>
        <p:spPr>
          <a:xfrm>
            <a:off x="581192" y="4845617"/>
            <a:ext cx="11029616" cy="1013800"/>
          </a:xfrm>
        </p:spPr>
        <p:txBody>
          <a:bodyPr>
            <a:normAutofit/>
          </a:bodyPr>
          <a:lstStyle/>
          <a:p>
            <a:r>
              <a:rPr lang="en-US">
                <a:solidFill>
                  <a:srgbClr val="FFFEFF"/>
                </a:solidFill>
              </a:rPr>
              <a:t>Break Down Barriers to Free Expression</a:t>
            </a:r>
          </a:p>
        </p:txBody>
      </p:sp>
      <p:graphicFrame>
        <p:nvGraphicFramePr>
          <p:cNvPr id="18" name="Content Placeholder 2">
            <a:extLst>
              <a:ext uri="{FF2B5EF4-FFF2-40B4-BE49-F238E27FC236}">
                <a16:creationId xmlns:a16="http://schemas.microsoft.com/office/drawing/2014/main" id="{F65110D6-94FD-7F5F-9AE5-BFF2C81493F1}"/>
              </a:ext>
            </a:extLst>
          </p:cNvPr>
          <p:cNvGraphicFramePr>
            <a:graphicFrameLocks noGrp="1"/>
          </p:cNvGraphicFramePr>
          <p:nvPr>
            <p:ph idx="1"/>
            <p:extLst>
              <p:ext uri="{D42A27DB-BD31-4B8C-83A1-F6EECF244321}">
                <p14:modId xmlns:p14="http://schemas.microsoft.com/office/powerpoint/2010/main" val="2887905835"/>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68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8625-5FD5-60D5-120D-86F37F739E3C}"/>
              </a:ext>
            </a:extLst>
          </p:cNvPr>
          <p:cNvSpPr>
            <a:spLocks noGrp="1"/>
          </p:cNvSpPr>
          <p:nvPr>
            <p:ph type="title"/>
          </p:nvPr>
        </p:nvSpPr>
        <p:spPr>
          <a:xfrm>
            <a:off x="581192" y="702156"/>
            <a:ext cx="11029616" cy="1013800"/>
          </a:xfrm>
        </p:spPr>
        <p:txBody>
          <a:bodyPr>
            <a:normAutofit/>
          </a:bodyPr>
          <a:lstStyle/>
          <a:p>
            <a:r>
              <a:rPr lang="en-US">
                <a:solidFill>
                  <a:srgbClr val="FFFEFF"/>
                </a:solidFill>
              </a:rPr>
              <a:t>Advance Leadership</a:t>
            </a:r>
          </a:p>
        </p:txBody>
      </p:sp>
      <p:graphicFrame>
        <p:nvGraphicFramePr>
          <p:cNvPr id="19" name="Content Placeholder 2">
            <a:extLst>
              <a:ext uri="{FF2B5EF4-FFF2-40B4-BE49-F238E27FC236}">
                <a16:creationId xmlns:a16="http://schemas.microsoft.com/office/drawing/2014/main" id="{17CE3005-C245-59AE-716E-0458D15D3A97}"/>
              </a:ext>
            </a:extLst>
          </p:cNvPr>
          <p:cNvGraphicFramePr>
            <a:graphicFrameLocks noGrp="1"/>
          </p:cNvGraphicFramePr>
          <p:nvPr>
            <p:ph idx="1"/>
            <p:extLst>
              <p:ext uri="{D42A27DB-BD31-4B8C-83A1-F6EECF244321}">
                <p14:modId xmlns:p14="http://schemas.microsoft.com/office/powerpoint/2010/main" val="4597402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35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0830-3B66-3E90-A68A-F7F668DBB5FA}"/>
              </a:ext>
            </a:extLst>
          </p:cNvPr>
          <p:cNvSpPr>
            <a:spLocks noGrp="1"/>
          </p:cNvSpPr>
          <p:nvPr>
            <p:ph type="title"/>
          </p:nvPr>
        </p:nvSpPr>
        <p:spPr>
          <a:xfrm>
            <a:off x="581192" y="702156"/>
            <a:ext cx="11029616" cy="1013800"/>
          </a:xfrm>
        </p:spPr>
        <p:txBody>
          <a:bodyPr>
            <a:normAutofit/>
          </a:bodyPr>
          <a:lstStyle/>
          <a:p>
            <a:r>
              <a:rPr lang="en-US">
                <a:solidFill>
                  <a:srgbClr val="FFFFFF"/>
                </a:solidFill>
              </a:rPr>
              <a:t>For More Information, Please Reach Out To:</a:t>
            </a:r>
          </a:p>
        </p:txBody>
      </p:sp>
      <p:sp useBgFill="1">
        <p:nvSpPr>
          <p:cNvPr id="7"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3B7661-CA67-0188-7226-3BCAD242AE59}"/>
              </a:ext>
            </a:extLst>
          </p:cNvPr>
          <p:cNvPicPr>
            <a:picLocks noChangeAspect="1"/>
          </p:cNvPicPr>
          <p:nvPr/>
        </p:nvPicPr>
        <p:blipFill>
          <a:blip r:embed="rId2"/>
          <a:stretch>
            <a:fillRect/>
          </a:stretch>
        </p:blipFill>
        <p:spPr>
          <a:xfrm>
            <a:off x="1091886" y="2361056"/>
            <a:ext cx="2435853" cy="3649219"/>
          </a:xfrm>
          <a:prstGeom prst="rect">
            <a:avLst/>
          </a:prstGeom>
        </p:spPr>
      </p:pic>
      <p:sp>
        <p:nvSpPr>
          <p:cNvPr id="3" name="Content Placeholder 2">
            <a:extLst>
              <a:ext uri="{FF2B5EF4-FFF2-40B4-BE49-F238E27FC236}">
                <a16:creationId xmlns:a16="http://schemas.microsoft.com/office/drawing/2014/main" id="{8C64EE4B-73CD-C2A5-6A22-7FA26FD77F33}"/>
              </a:ext>
            </a:extLst>
          </p:cNvPr>
          <p:cNvSpPr>
            <a:spLocks noGrp="1"/>
          </p:cNvSpPr>
          <p:nvPr>
            <p:ph idx="1"/>
          </p:nvPr>
        </p:nvSpPr>
        <p:spPr>
          <a:xfrm>
            <a:off x="4505325" y="2180496"/>
            <a:ext cx="7105481" cy="4045683"/>
          </a:xfrm>
        </p:spPr>
        <p:txBody>
          <a:bodyPr>
            <a:normAutofit/>
          </a:bodyPr>
          <a:lstStyle/>
          <a:p>
            <a:r>
              <a:rPr lang="en-US"/>
              <a:t>ACTA President Michael Poliakoff @ </a:t>
            </a:r>
            <a:r>
              <a:rPr lang="en-US">
                <a:hlinkClick r:id="rId3"/>
              </a:rPr>
              <a:t>mpoliakoff@GoACTA.org</a:t>
            </a:r>
            <a:endParaRPr lang="en-US"/>
          </a:p>
          <a:p>
            <a:endParaRPr lang="en-US"/>
          </a:p>
          <a:p>
            <a:r>
              <a:rPr lang="en-US"/>
              <a:t>ACTA Paul &amp; Karen Levy Fellow in Campus Freedom Steven McGuire @ </a:t>
            </a:r>
            <a:r>
              <a:rPr lang="en-US">
                <a:hlinkClick r:id="rId4"/>
              </a:rPr>
              <a:t>smcguire@GoACTA.org</a:t>
            </a:r>
            <a:endParaRPr lang="en-US"/>
          </a:p>
          <a:p>
            <a:endParaRPr lang="en-US"/>
          </a:p>
          <a:p>
            <a:r>
              <a:rPr lang="en-US"/>
              <a:t>ACTA Chief of Staff &amp; Senior VP of Strategy Armand B. Alacbay @ </a:t>
            </a:r>
            <a:r>
              <a:rPr lang="en-US">
                <a:hlinkClick r:id="rId5"/>
              </a:rPr>
              <a:t>aalacbay@GoACTA.org</a:t>
            </a:r>
            <a:endParaRPr lang="en-US"/>
          </a:p>
          <a:p>
            <a:endParaRPr lang="en-US"/>
          </a:p>
          <a:p>
            <a:r>
              <a:rPr lang="en-US">
                <a:hlinkClick r:id="rId6"/>
              </a:rPr>
              <a:t>www.GoACTA.org</a:t>
            </a:r>
            <a:r>
              <a:rPr lang="en-US"/>
              <a:t> or (202) 467-6787  </a:t>
            </a:r>
          </a:p>
        </p:txBody>
      </p:sp>
    </p:spTree>
    <p:extLst>
      <p:ext uri="{BB962C8B-B14F-4D97-AF65-F5344CB8AC3E}">
        <p14:creationId xmlns:p14="http://schemas.microsoft.com/office/powerpoint/2010/main" val="54744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3BE3B-48BF-1EA1-F2F7-432059A3E7AB}"/>
              </a:ext>
            </a:extLst>
          </p:cNvPr>
          <p:cNvSpPr>
            <a:spLocks noGrp="1"/>
          </p:cNvSpPr>
          <p:nvPr>
            <p:ph type="title"/>
          </p:nvPr>
        </p:nvSpPr>
        <p:spPr>
          <a:xfrm>
            <a:off x="746228" y="1073231"/>
            <a:ext cx="3054091" cy="4711539"/>
          </a:xfrm>
        </p:spPr>
        <p:txBody>
          <a:bodyPr anchor="ctr">
            <a:normAutofit/>
          </a:bodyPr>
          <a:lstStyle/>
          <a:p>
            <a:r>
              <a:rPr lang="en-US" sz="2700">
                <a:solidFill>
                  <a:schemeClr val="accent1"/>
                </a:solidFill>
              </a:rPr>
              <a:t>Statutory responsibilities for free expression</a:t>
            </a:r>
          </a:p>
        </p:txBody>
      </p:sp>
      <p:sp>
        <p:nvSpPr>
          <p:cNvPr id="27"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EA31A21-4D31-A2D7-0013-E4B606A43AAB}"/>
              </a:ext>
            </a:extLst>
          </p:cNvPr>
          <p:cNvSpPr>
            <a:spLocks noGrp="1"/>
          </p:cNvSpPr>
          <p:nvPr>
            <p:ph idx="1"/>
          </p:nvPr>
        </p:nvSpPr>
        <p:spPr>
          <a:xfrm>
            <a:off x="4696368" y="1005840"/>
            <a:ext cx="6599582" cy="5060871"/>
          </a:xfrm>
        </p:spPr>
        <p:txBody>
          <a:bodyPr>
            <a:normAutofit fontScale="92500" lnSpcReduction="20000"/>
          </a:bodyPr>
          <a:lstStyle/>
          <a:p>
            <a:pPr marL="0" indent="0">
              <a:lnSpc>
                <a:spcPct val="150000"/>
              </a:lnSpc>
              <a:buNone/>
            </a:pPr>
            <a:r>
              <a:rPr lang="en-US" sz="1400" b="1" i="0">
                <a:solidFill>
                  <a:srgbClr val="FFFFFF"/>
                </a:solidFill>
                <a:effectLst/>
                <a:latin typeface="+mj-lt"/>
              </a:rPr>
              <a:t>VA </a:t>
            </a:r>
            <a:r>
              <a:rPr lang="en-US" sz="1400" b="1">
                <a:solidFill>
                  <a:srgbClr val="FFFFFF"/>
                </a:solidFill>
                <a:latin typeface="+mj-lt"/>
              </a:rPr>
              <a:t>Code Ann. </a:t>
            </a:r>
            <a:r>
              <a:rPr lang="en-US" sz="1400" b="1" i="0">
                <a:solidFill>
                  <a:srgbClr val="FFFFFF"/>
                </a:solidFill>
                <a:effectLst/>
                <a:latin typeface="+mj-lt"/>
              </a:rPr>
              <a:t>23.1-401.1. Constitutionally protected speech; policies, materials, and reports; report.</a:t>
            </a:r>
          </a:p>
          <a:p>
            <a:pPr marL="305435" indent="-305435">
              <a:lnSpc>
                <a:spcPct val="150000"/>
              </a:lnSpc>
            </a:pPr>
            <a:r>
              <a:rPr lang="en-US" sz="1400">
                <a:solidFill>
                  <a:srgbClr val="FFFFFF"/>
                </a:solidFill>
                <a:effectLst/>
                <a:latin typeface="+mj-lt"/>
              </a:rPr>
              <a:t>“[</a:t>
            </a:r>
            <a:r>
              <a:rPr lang="en-US" sz="1400">
                <a:solidFill>
                  <a:srgbClr val="FFFFFF"/>
                </a:solidFill>
                <a:latin typeface="+mj-lt"/>
              </a:rPr>
              <a:t>B.] </a:t>
            </a:r>
            <a:r>
              <a:rPr lang="en-US" sz="1400">
                <a:solidFill>
                  <a:srgbClr val="FFFFFF"/>
                </a:solidFill>
                <a:effectLst/>
                <a:latin typeface="+mj-lt"/>
              </a:rPr>
              <a:t>Each public institution of higher education shall establish and include in its student handbook, on its website, and in its student orientation programs policies regarding speech that is constitutionally protected </a:t>
            </a:r>
            <a:r>
              <a:rPr lang="en-US" sz="1400">
                <a:solidFill>
                  <a:srgbClr val="FFFFFF"/>
                </a:solidFill>
                <a:effectLst/>
                <a:latin typeface="+mj-lt"/>
                <a:ea typeface="Calibri" panose="020F0502020204030204" pitchFamily="34" charset="0"/>
                <a:cs typeface="Times New Roman"/>
              </a:rPr>
              <a:t>under the First Amendment to the United States Constitution and the process to report incidents of disruption of such constitutionally protected speech</a:t>
            </a:r>
            <a:r>
              <a:rPr lang="en-US" sz="1400">
                <a:solidFill>
                  <a:srgbClr val="FFFFFF"/>
                </a:solidFill>
                <a:effectLst/>
                <a:latin typeface="+mj-lt"/>
              </a:rPr>
              <a:t> [...]"</a:t>
            </a:r>
          </a:p>
          <a:p>
            <a:pPr marL="305435" indent="-305435">
              <a:lnSpc>
                <a:spcPct val="150000"/>
              </a:lnSpc>
            </a:pPr>
            <a:r>
              <a:rPr lang="en-US" sz="1400">
                <a:solidFill>
                  <a:srgbClr val="FFFFFF"/>
                </a:solidFill>
                <a:latin typeface="+mj-lt"/>
              </a:rPr>
              <a:t>“[C.] </a:t>
            </a:r>
            <a:r>
              <a:rPr lang="en-US" sz="1400">
                <a:solidFill>
                  <a:srgbClr val="FFFFFF"/>
                </a:solidFill>
                <a:effectLst/>
                <a:latin typeface="+mj-lt"/>
              </a:rPr>
              <a:t>Each public institution of higher education shall develop materials on the policies established pursuant to subsection B and notify any employee who is responsible for the discipline or education of enrolled students of such materials.</a:t>
            </a:r>
          </a:p>
          <a:p>
            <a:pPr marL="0" indent="0">
              <a:lnSpc>
                <a:spcPct val="150000"/>
              </a:lnSpc>
              <a:buNone/>
            </a:pPr>
            <a:r>
              <a:rPr lang="en-US" sz="1400" b="1" i="0">
                <a:solidFill>
                  <a:srgbClr val="FFFFFF"/>
                </a:solidFill>
                <a:effectLst/>
                <a:latin typeface="+mj-lt"/>
              </a:rPr>
              <a:t>Amendment 9:</a:t>
            </a:r>
            <a:r>
              <a:rPr lang="en-US" sz="1400" b="1">
                <a:solidFill>
                  <a:srgbClr val="FFFFFF"/>
                </a:solidFill>
                <a:latin typeface="+mj-lt"/>
              </a:rPr>
              <a:t> </a:t>
            </a:r>
            <a:endParaRPr lang="en-US" sz="1400" b="1" i="0">
              <a:solidFill>
                <a:srgbClr val="FFFFFF"/>
              </a:solidFill>
              <a:effectLst/>
              <a:latin typeface="+mj-lt"/>
            </a:endParaRPr>
          </a:p>
          <a:p>
            <a:pPr marL="305435" indent="-305435">
              <a:lnSpc>
                <a:spcPct val="150000"/>
              </a:lnSpc>
            </a:pPr>
            <a:r>
              <a:rPr lang="en-US" sz="1400">
                <a:solidFill>
                  <a:srgbClr val="FFFFFF"/>
                </a:solidFill>
                <a:effectLst/>
                <a:latin typeface="+mj-lt"/>
                <a:ea typeface="Times New Roman" panose="02020603050405020304" pitchFamily="18" charset="0"/>
              </a:rPr>
              <a:t>requires annual reports of, "an official commitment and set of policies and practices to support freedom of expression and inquiry, free speech, academic freedom, and diversity of thought" and "an annual report on freedom of expression and inquiry, free speech, academic freedom, and diversity of thought to the Secretary of Education, including related incidents and statistics from the prior academic year."</a:t>
            </a:r>
          </a:p>
          <a:p>
            <a:pPr marL="0" indent="0">
              <a:lnSpc>
                <a:spcPct val="90000"/>
              </a:lnSpc>
              <a:buNone/>
            </a:pPr>
            <a:endParaRPr lang="en-US" sz="1400" b="0" i="0">
              <a:solidFill>
                <a:srgbClr val="FFFFFF"/>
              </a:solidFill>
              <a:effectLst/>
              <a:latin typeface="+mj-lt"/>
            </a:endParaRPr>
          </a:p>
          <a:p>
            <a:pPr marL="305435" indent="-305435">
              <a:lnSpc>
                <a:spcPct val="90000"/>
              </a:lnSpc>
            </a:pPr>
            <a:endParaRPr lang="en-US" sz="1400">
              <a:solidFill>
                <a:srgbClr val="FFFFFF"/>
              </a:solidFill>
              <a:latin typeface="+mj-lt"/>
            </a:endParaRPr>
          </a:p>
        </p:txBody>
      </p:sp>
    </p:spTree>
    <p:extLst>
      <p:ext uri="{BB962C8B-B14F-4D97-AF65-F5344CB8AC3E}">
        <p14:creationId xmlns:p14="http://schemas.microsoft.com/office/powerpoint/2010/main" val="40797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1A8AF9B1-7D64-4564-969F-CB2B27ED9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1468F7-F9EB-800F-34D8-9F85DE65D2E0}"/>
              </a:ext>
            </a:extLst>
          </p:cNvPr>
          <p:cNvPicPr>
            <a:picLocks noChangeAspect="1"/>
          </p:cNvPicPr>
          <p:nvPr/>
        </p:nvPicPr>
        <p:blipFill rotWithShape="1">
          <a:blip r:embed="rId2"/>
          <a:srcRect t="401" r="20403" b="8689"/>
          <a:stretch/>
        </p:blipFill>
        <p:spPr>
          <a:xfrm>
            <a:off x="20" y="-152390"/>
            <a:ext cx="12191980" cy="6857990"/>
          </a:xfrm>
          <a:prstGeom prst="rect">
            <a:avLst/>
          </a:prstGeom>
        </p:spPr>
      </p:pic>
      <p:grpSp>
        <p:nvGrpSpPr>
          <p:cNvPr id="29" name="Group 20">
            <a:extLst>
              <a:ext uri="{FF2B5EF4-FFF2-40B4-BE49-F238E27FC236}">
                <a16:creationId xmlns:a16="http://schemas.microsoft.com/office/drawing/2014/main" id="{8D854759-2D3E-4B54-A780-D84D49E80F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2" name="Rectangle 21">
              <a:extLst>
                <a:ext uri="{FF2B5EF4-FFF2-40B4-BE49-F238E27FC236}">
                  <a16:creationId xmlns:a16="http://schemas.microsoft.com/office/drawing/2014/main" id="{459856EA-FC8A-44D1-BC3D-2B8EDD0C86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0" name="Rectangle 22">
              <a:extLst>
                <a:ext uri="{FF2B5EF4-FFF2-40B4-BE49-F238E27FC236}">
                  <a16:creationId xmlns:a16="http://schemas.microsoft.com/office/drawing/2014/main" id="{C1038B56-933B-44DD-AF10-63436FCCFB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687903B-B684-FA76-A0E8-17819338558A}"/>
              </a:ext>
            </a:extLst>
          </p:cNvPr>
          <p:cNvSpPr>
            <a:spLocks noGrp="1"/>
          </p:cNvSpPr>
          <p:nvPr>
            <p:ph type="title"/>
          </p:nvPr>
        </p:nvSpPr>
        <p:spPr>
          <a:xfrm>
            <a:off x="584200" y="1006956"/>
            <a:ext cx="3412067" cy="1372177"/>
          </a:xfrm>
        </p:spPr>
        <p:txBody>
          <a:bodyPr anchor="ctr">
            <a:normAutofit/>
          </a:bodyPr>
          <a:lstStyle/>
          <a:p>
            <a:r>
              <a:rPr lang="en-US">
                <a:solidFill>
                  <a:srgbClr val="FFFFFF"/>
                </a:solidFill>
              </a:rPr>
              <a:t>Positive signs at VA Public Institutions</a:t>
            </a:r>
          </a:p>
        </p:txBody>
      </p:sp>
      <p:sp>
        <p:nvSpPr>
          <p:cNvPr id="3" name="Content Placeholder 2">
            <a:extLst>
              <a:ext uri="{FF2B5EF4-FFF2-40B4-BE49-F238E27FC236}">
                <a16:creationId xmlns:a16="http://schemas.microsoft.com/office/drawing/2014/main" id="{D56E04AC-EBFF-10CB-43AF-F802627B67AB}"/>
              </a:ext>
            </a:extLst>
          </p:cNvPr>
          <p:cNvSpPr>
            <a:spLocks noGrp="1"/>
          </p:cNvSpPr>
          <p:nvPr>
            <p:ph idx="1"/>
          </p:nvPr>
        </p:nvSpPr>
        <p:spPr>
          <a:xfrm>
            <a:off x="581193" y="2438399"/>
            <a:ext cx="3415074" cy="3564467"/>
          </a:xfrm>
        </p:spPr>
        <p:txBody>
          <a:bodyPr>
            <a:normAutofit fontScale="92500" lnSpcReduction="10000"/>
          </a:bodyPr>
          <a:lstStyle/>
          <a:p>
            <a:pPr marL="305435" indent="-305435"/>
            <a:r>
              <a:rPr lang="en-US">
                <a:solidFill>
                  <a:srgbClr val="FFFFFF"/>
                </a:solidFill>
              </a:rPr>
              <a:t>Statutory requirement to communicate and protect First Amendment protected speech (VA Code Ann. </a:t>
            </a:r>
            <a:r>
              <a:rPr lang="en-US" b="1">
                <a:ea typeface="+mn-lt"/>
                <a:cs typeface="+mn-lt"/>
              </a:rPr>
              <a:t>§</a:t>
            </a:r>
            <a:r>
              <a:rPr lang="en-US" b="1">
                <a:solidFill>
                  <a:srgbClr val="EBEBEB"/>
                </a:solidFill>
              </a:rPr>
              <a:t> </a:t>
            </a:r>
            <a:r>
              <a:rPr lang="en-US">
                <a:solidFill>
                  <a:srgbClr val="FFFFFF"/>
                </a:solidFill>
              </a:rPr>
              <a:t>23.1-401.1)</a:t>
            </a:r>
            <a:endParaRPr lang="en-US"/>
          </a:p>
          <a:p>
            <a:pPr marL="305435" indent="-305435"/>
            <a:r>
              <a:rPr lang="en-US">
                <a:solidFill>
                  <a:srgbClr val="FFFFFF"/>
                </a:solidFill>
              </a:rPr>
              <a:t>University of Virginia, College of William and Mary, and George Mason University are FIRE green light schools (Virginia Tech is Yellow Light).</a:t>
            </a:r>
          </a:p>
          <a:p>
            <a:pPr marL="305435" indent="-305435"/>
            <a:endParaRPr lang="en-US">
              <a:solidFill>
                <a:srgbClr val="FFFFFF"/>
              </a:solidFill>
            </a:endParaRPr>
          </a:p>
          <a:p>
            <a:pPr marL="305435" indent="-305435"/>
            <a:endParaRPr lang="en-US">
              <a:solidFill>
                <a:srgbClr val="FFFFFF"/>
              </a:solidFill>
            </a:endParaRPr>
          </a:p>
          <a:p>
            <a:pPr marL="305435" indent="-305435"/>
            <a:r>
              <a:rPr lang="en-US" sz="1000">
                <a:solidFill>
                  <a:srgbClr val="FFFFFF"/>
                </a:solidFill>
              </a:rPr>
              <a:t>Photo credit: </a:t>
            </a:r>
            <a:r>
              <a:rPr lang="en-US" sz="1000">
                <a:hlinkClick r:id="rId3"/>
              </a:rPr>
              <a:t>Braver Angels</a:t>
            </a:r>
            <a:endParaRPr lang="en-US" sz="1000">
              <a:solidFill>
                <a:srgbClr val="FFFFFF"/>
              </a:solidFill>
            </a:endParaRPr>
          </a:p>
        </p:txBody>
      </p:sp>
    </p:spTree>
    <p:extLst>
      <p:ext uri="{BB962C8B-B14F-4D97-AF65-F5344CB8AC3E}">
        <p14:creationId xmlns:p14="http://schemas.microsoft.com/office/powerpoint/2010/main" val="39287840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56">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354775-6C41-CBA3-3CD0-8B9AC155CD22}"/>
              </a:ext>
            </a:extLst>
          </p:cNvPr>
          <p:cNvSpPr>
            <a:spLocks noGrp="1"/>
          </p:cNvSpPr>
          <p:nvPr>
            <p:ph type="title"/>
          </p:nvPr>
        </p:nvSpPr>
        <p:spPr>
          <a:xfrm>
            <a:off x="609905" y="607877"/>
            <a:ext cx="3568661" cy="1269713"/>
          </a:xfrm>
        </p:spPr>
        <p:txBody>
          <a:bodyPr>
            <a:normAutofit/>
          </a:bodyPr>
          <a:lstStyle/>
          <a:p>
            <a:r>
              <a:rPr lang="en-US">
                <a:solidFill>
                  <a:schemeClr val="tx2"/>
                </a:solidFill>
              </a:rPr>
              <a:t>Room for Improvement</a:t>
            </a:r>
          </a:p>
        </p:txBody>
      </p:sp>
      <p:sp>
        <p:nvSpPr>
          <p:cNvPr id="72" name="Rectangle 58">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7E1C553-46B1-C308-80BB-0BE76AE04E5F}"/>
              </a:ext>
            </a:extLst>
          </p:cNvPr>
          <p:cNvSpPr>
            <a:spLocks noGrp="1"/>
          </p:cNvSpPr>
          <p:nvPr>
            <p:ph idx="1"/>
          </p:nvPr>
        </p:nvSpPr>
        <p:spPr>
          <a:xfrm>
            <a:off x="609906" y="2125384"/>
            <a:ext cx="3568661" cy="3849966"/>
          </a:xfrm>
        </p:spPr>
        <p:txBody>
          <a:bodyPr>
            <a:normAutofit fontScale="70000" lnSpcReduction="20000"/>
          </a:bodyPr>
          <a:lstStyle/>
          <a:p>
            <a:pPr>
              <a:lnSpc>
                <a:spcPct val="110000"/>
              </a:lnSpc>
            </a:pPr>
            <a:r>
              <a:rPr lang="en-US" sz="2600"/>
              <a:t>“I went to college to learn from my professors and peers. I welcomed an environment that champions intellectual diversity and rigorous disagreement. Instead, my college experience has been defined by strict ideological conformity. Students of all political persuasions hold back — in class discussions, in friendly conversations, on social media — from saying what we really think.” Emma Camp, UVA ‘22, NYT</a:t>
            </a:r>
          </a:p>
          <a:p>
            <a:pPr>
              <a:lnSpc>
                <a:spcPct val="90000"/>
              </a:lnSpc>
            </a:pPr>
            <a:endParaRPr lang="en-US"/>
          </a:p>
        </p:txBody>
      </p:sp>
      <p:pic>
        <p:nvPicPr>
          <p:cNvPr id="7" name="Picture 6">
            <a:extLst>
              <a:ext uri="{FF2B5EF4-FFF2-40B4-BE49-F238E27FC236}">
                <a16:creationId xmlns:a16="http://schemas.microsoft.com/office/drawing/2014/main" id="{96185DC5-6074-091E-8994-400B23F94B18}"/>
              </a:ext>
            </a:extLst>
          </p:cNvPr>
          <p:cNvPicPr>
            <a:picLocks noChangeAspect="1"/>
          </p:cNvPicPr>
          <p:nvPr/>
        </p:nvPicPr>
        <p:blipFill>
          <a:blip r:embed="rId2"/>
          <a:stretch>
            <a:fillRect/>
          </a:stretch>
        </p:blipFill>
        <p:spPr>
          <a:xfrm>
            <a:off x="4654296" y="1604420"/>
            <a:ext cx="6735272" cy="3468665"/>
          </a:xfrm>
          <a:prstGeom prst="rect">
            <a:avLst/>
          </a:prstGeom>
        </p:spPr>
      </p:pic>
    </p:spTree>
    <p:extLst>
      <p:ext uri="{BB962C8B-B14F-4D97-AF65-F5344CB8AC3E}">
        <p14:creationId xmlns:p14="http://schemas.microsoft.com/office/powerpoint/2010/main" val="198354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91A0-3C7F-7851-89E4-79318C0FA7F9}"/>
              </a:ext>
            </a:extLst>
          </p:cNvPr>
          <p:cNvSpPr>
            <a:spLocks noGrp="1"/>
          </p:cNvSpPr>
          <p:nvPr>
            <p:ph type="title"/>
          </p:nvPr>
        </p:nvSpPr>
        <p:spPr/>
        <p:txBody>
          <a:bodyPr/>
          <a:lstStyle/>
          <a:p>
            <a:r>
              <a:rPr lang="en-US"/>
              <a:t>Room for Improvement</a:t>
            </a:r>
          </a:p>
        </p:txBody>
      </p:sp>
      <p:sp>
        <p:nvSpPr>
          <p:cNvPr id="3" name="Content Placeholder 2">
            <a:extLst>
              <a:ext uri="{FF2B5EF4-FFF2-40B4-BE49-F238E27FC236}">
                <a16:creationId xmlns:a16="http://schemas.microsoft.com/office/drawing/2014/main" id="{8BCF5220-A18E-E6EE-0741-DF0C71A623ED}"/>
              </a:ext>
            </a:extLst>
          </p:cNvPr>
          <p:cNvSpPr>
            <a:spLocks noGrp="1"/>
          </p:cNvSpPr>
          <p:nvPr>
            <p:ph idx="1"/>
          </p:nvPr>
        </p:nvSpPr>
        <p:spPr>
          <a:xfrm>
            <a:off x="581192" y="2044797"/>
            <a:ext cx="11363642" cy="4377673"/>
          </a:xfrm>
        </p:spPr>
        <p:txBody>
          <a:bodyPr vert="horz" lIns="91440" tIns="45720" rIns="91440" bIns="45720" rtlCol="0" anchor="t">
            <a:noAutofit/>
          </a:bodyPr>
          <a:lstStyle/>
          <a:p>
            <a:pPr marL="305435" indent="-305435">
              <a:spcBef>
                <a:spcPts val="1400"/>
              </a:spcBef>
              <a:spcAft>
                <a:spcPts val="500"/>
              </a:spcAft>
            </a:pPr>
            <a:r>
              <a:rPr lang="en-US" sz="1600" b="1"/>
              <a:t>FIRE 2022 Free Speech Rankings Survey:</a:t>
            </a:r>
            <a:r>
              <a:rPr lang="en-US" sz="1600"/>
              <a:t> half of UVA students say there is at least some pressure to avoid controversial class topics.</a:t>
            </a:r>
          </a:p>
          <a:p>
            <a:pPr marL="629920" lvl="1" indent="-305435">
              <a:spcBef>
                <a:spcPts val="1400"/>
              </a:spcBef>
              <a:spcAft>
                <a:spcPts val="500"/>
              </a:spcAft>
            </a:pPr>
            <a:r>
              <a:rPr lang="en-US" u="sng"/>
              <a:t>54%</a:t>
            </a:r>
            <a:r>
              <a:rPr lang="en-US"/>
              <a:t> of George Mason students,</a:t>
            </a:r>
            <a:r>
              <a:rPr lang="en-US" b="1"/>
              <a:t> 62% of Virginia Tech students</a:t>
            </a:r>
            <a:r>
              <a:rPr lang="en-US"/>
              <a:t>, and </a:t>
            </a:r>
            <a:r>
              <a:rPr lang="en-US" u="sng"/>
              <a:t>48%</a:t>
            </a:r>
            <a:r>
              <a:rPr lang="en-US"/>
              <a:t> of William &amp; Mary students say the same.</a:t>
            </a:r>
          </a:p>
          <a:p>
            <a:pPr marL="305435" indent="-305435">
              <a:spcBef>
                <a:spcPts val="1400"/>
              </a:spcBef>
              <a:spcAft>
                <a:spcPts val="500"/>
              </a:spcAft>
            </a:pPr>
            <a:r>
              <a:rPr lang="en-US" sz="1600"/>
              <a:t>About </a:t>
            </a:r>
            <a:r>
              <a:rPr lang="en-US" sz="1600" b="1"/>
              <a:t>half (49%) of UVA students </a:t>
            </a:r>
            <a:r>
              <a:rPr lang="en-US" sz="1600"/>
              <a:t>also say that at least occasionally, they feel they can’t express themselves because of how others in the community would react. </a:t>
            </a:r>
          </a:p>
          <a:p>
            <a:pPr marL="629920" lvl="1" indent="-305435">
              <a:spcBef>
                <a:spcPts val="1400"/>
              </a:spcBef>
              <a:spcAft>
                <a:spcPts val="500"/>
              </a:spcAft>
            </a:pPr>
            <a:r>
              <a:rPr lang="en-US" u="sng"/>
              <a:t>47%</a:t>
            </a:r>
            <a:r>
              <a:rPr lang="en-US"/>
              <a:t> of George Mason students agree. So do </a:t>
            </a:r>
            <a:r>
              <a:rPr lang="en-US" u="sng"/>
              <a:t>52%</a:t>
            </a:r>
            <a:r>
              <a:rPr lang="en-US"/>
              <a:t> of Virginia Tech students and </a:t>
            </a:r>
            <a:r>
              <a:rPr lang="en-US" b="1"/>
              <a:t>59% of William &amp; Mary students.</a:t>
            </a:r>
          </a:p>
          <a:p>
            <a:pPr marL="305435" indent="-305435">
              <a:spcBef>
                <a:spcPts val="1400"/>
              </a:spcBef>
              <a:spcAft>
                <a:spcPts val="500"/>
              </a:spcAft>
            </a:pPr>
            <a:r>
              <a:rPr lang="en-US" sz="1600" b="1"/>
              <a:t>53% of UVA students </a:t>
            </a:r>
            <a:r>
              <a:rPr lang="en-US" sz="1600"/>
              <a:t>feel "somewhat" or "very" uncomfortable publicly disagreeing with a professor. </a:t>
            </a:r>
          </a:p>
          <a:p>
            <a:pPr marL="629920" lvl="1" indent="-305435">
              <a:spcBef>
                <a:spcPts val="1400"/>
              </a:spcBef>
              <a:spcAft>
                <a:spcPts val="500"/>
              </a:spcAft>
            </a:pPr>
            <a:r>
              <a:rPr lang="en-US" u="sng"/>
              <a:t>58%</a:t>
            </a:r>
            <a:r>
              <a:rPr lang="en-US"/>
              <a:t> of George Mason students agree. So do </a:t>
            </a:r>
            <a:r>
              <a:rPr lang="en-US" b="1"/>
              <a:t>68% of Virginia Tech students</a:t>
            </a:r>
            <a:r>
              <a:rPr lang="en-US"/>
              <a:t> and </a:t>
            </a:r>
            <a:r>
              <a:rPr lang="en-US" u="sng"/>
              <a:t>50%</a:t>
            </a:r>
            <a:r>
              <a:rPr lang="en-US"/>
              <a:t> of William &amp; Mary students.</a:t>
            </a:r>
          </a:p>
          <a:p>
            <a:pPr marL="305435" indent="-305435">
              <a:spcBef>
                <a:spcPts val="1400"/>
              </a:spcBef>
              <a:spcAft>
                <a:spcPts val="500"/>
              </a:spcAft>
            </a:pPr>
            <a:r>
              <a:rPr lang="en-US" sz="1600" b="1"/>
              <a:t>37% of UVA students </a:t>
            </a:r>
            <a:r>
              <a:rPr lang="en-US" sz="1600"/>
              <a:t>say that it is "extremely" or "very" clear that their administration protects free speech on campus. </a:t>
            </a:r>
          </a:p>
          <a:p>
            <a:pPr marL="629920" lvl="1" indent="-305435">
              <a:spcBef>
                <a:spcPts val="1400"/>
              </a:spcBef>
              <a:spcAft>
                <a:spcPts val="500"/>
              </a:spcAft>
            </a:pPr>
            <a:r>
              <a:rPr lang="en-US" u="sng"/>
              <a:t>38%</a:t>
            </a:r>
            <a:r>
              <a:rPr lang="en-US"/>
              <a:t> of George Mason students agree. So do </a:t>
            </a:r>
            <a:r>
              <a:rPr lang="en-US" u="sng"/>
              <a:t>20% </a:t>
            </a:r>
            <a:r>
              <a:rPr lang="en-US"/>
              <a:t>of Virginia Tech students and </a:t>
            </a:r>
            <a:r>
              <a:rPr lang="en-US" b="1"/>
              <a:t>28% of William &amp; Mary students</a:t>
            </a:r>
            <a:r>
              <a:rPr lang="en-US"/>
              <a:t>.</a:t>
            </a:r>
          </a:p>
          <a:p>
            <a:pPr marL="629920" lvl="1" indent="-305435">
              <a:spcBef>
                <a:spcPts val="1400"/>
              </a:spcBef>
              <a:spcAft>
                <a:spcPts val="500"/>
              </a:spcAft>
            </a:pPr>
            <a:endParaRPr lang="en-US" sz="1800"/>
          </a:p>
          <a:p>
            <a:pPr marL="899795" lvl="2" indent="-269875"/>
            <a:endParaRPr lang="en-US"/>
          </a:p>
          <a:p>
            <a:pPr marL="324485" lvl="1" indent="0">
              <a:buNone/>
            </a:pPr>
            <a:endParaRPr lang="en-US"/>
          </a:p>
          <a:p>
            <a:pPr marL="629920" lvl="1" indent="-305435"/>
            <a:endParaRPr lang="en-US"/>
          </a:p>
          <a:p>
            <a:pPr marL="629920" lvl="1" indent="-305435"/>
            <a:endParaRPr lang="en-US"/>
          </a:p>
          <a:p>
            <a:pPr marL="305435" indent="-305435"/>
            <a:endParaRPr lang="en-US"/>
          </a:p>
        </p:txBody>
      </p:sp>
    </p:spTree>
    <p:extLst>
      <p:ext uri="{BB962C8B-B14F-4D97-AF65-F5344CB8AC3E}">
        <p14:creationId xmlns:p14="http://schemas.microsoft.com/office/powerpoint/2010/main" val="415858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879A26B8-6C4E-452B-ADD3-ED324A7AB7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A294D-F952-9E3A-8AE8-4BB58B7EAF06}"/>
              </a:ext>
            </a:extLst>
          </p:cNvPr>
          <p:cNvSpPr>
            <a:spLocks noGrp="1"/>
          </p:cNvSpPr>
          <p:nvPr>
            <p:ph type="title"/>
          </p:nvPr>
        </p:nvSpPr>
        <p:spPr>
          <a:xfrm>
            <a:off x="6494721" y="960723"/>
            <a:ext cx="4968489" cy="1013800"/>
          </a:xfrm>
        </p:spPr>
        <p:txBody>
          <a:bodyPr vert="horz" lIns="91440" tIns="45720" rIns="91440" bIns="45720" rtlCol="0" anchor="b">
            <a:normAutofit/>
          </a:bodyPr>
          <a:lstStyle/>
          <a:p>
            <a:r>
              <a:rPr lang="en-US" sz="2600">
                <a:solidFill>
                  <a:schemeClr val="tx2"/>
                </a:solidFill>
              </a:rPr>
              <a:t>The ACTA Gold Standard for Freedom of Expression</a:t>
            </a:r>
          </a:p>
        </p:txBody>
      </p:sp>
      <p:sp>
        <p:nvSpPr>
          <p:cNvPr id="12"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6">
            <a:extLst>
              <a:ext uri="{FF2B5EF4-FFF2-40B4-BE49-F238E27FC236}">
                <a16:creationId xmlns:a16="http://schemas.microsoft.com/office/drawing/2014/main" id="{9B4167E1-E2B0-4192-8DA2-6967DDFF87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Text">
            <a:extLst>
              <a:ext uri="{FF2B5EF4-FFF2-40B4-BE49-F238E27FC236}">
                <a16:creationId xmlns:a16="http://schemas.microsoft.com/office/drawing/2014/main" id="{1C9B7A33-2A71-360D-6B2A-2E106259A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448" y="1086266"/>
            <a:ext cx="3897824" cy="4668054"/>
          </a:xfrm>
          <a:prstGeom prst="rect">
            <a:avLst/>
          </a:prstGeom>
        </p:spPr>
      </p:pic>
      <p:sp>
        <p:nvSpPr>
          <p:cNvPr id="6" name="TextBox 5">
            <a:extLst>
              <a:ext uri="{FF2B5EF4-FFF2-40B4-BE49-F238E27FC236}">
                <a16:creationId xmlns:a16="http://schemas.microsoft.com/office/drawing/2014/main" id="{59A22DDB-EB5C-3CCE-0394-42FEC1C49582}"/>
              </a:ext>
            </a:extLst>
          </p:cNvPr>
          <p:cNvSpPr txBox="1"/>
          <p:nvPr/>
        </p:nvSpPr>
        <p:spPr>
          <a:xfrm>
            <a:off x="6515987" y="2254102"/>
            <a:ext cx="4947221" cy="3650344"/>
          </a:xfrm>
          <a:prstGeom prst="rect">
            <a:avLst/>
          </a:prstGeom>
        </p:spPr>
        <p:txBody>
          <a:bodyPr vert="horz" lIns="91440" tIns="45720" rIns="91440" bIns="45720" rtlCol="0" anchor="ctr">
            <a:normAutofit/>
          </a:bodyPr>
          <a:lstStyle/>
          <a:p>
            <a:pPr marL="285750" indent="-22860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Commit to a Culture of Free Expression</a:t>
            </a:r>
          </a:p>
          <a:p>
            <a:pPr marL="285750" indent="-228600">
              <a:spcBef>
                <a:spcPct val="20000"/>
              </a:spcBef>
              <a:spcAft>
                <a:spcPts val="600"/>
              </a:spcAft>
              <a:buClr>
                <a:schemeClr val="accent2"/>
              </a:buClr>
              <a:buSzPct val="92000"/>
              <a:buFont typeface="Wingdings 2" panose="05020102010507070707" pitchFamily="18" charset="2"/>
              <a:buChar char=""/>
            </a:pPr>
            <a:endParaRPr lang="en-US">
              <a:solidFill>
                <a:schemeClr val="tx2"/>
              </a:solidFill>
            </a:endParaRPr>
          </a:p>
          <a:p>
            <a:pPr marL="285750" indent="-22860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Foster Civil Discourse</a:t>
            </a:r>
          </a:p>
          <a:p>
            <a:pPr marL="285750" indent="-228600">
              <a:spcBef>
                <a:spcPct val="20000"/>
              </a:spcBef>
              <a:spcAft>
                <a:spcPts val="600"/>
              </a:spcAft>
              <a:buClr>
                <a:schemeClr val="accent2"/>
              </a:buClr>
              <a:buSzPct val="92000"/>
              <a:buFont typeface="Wingdings 2" panose="05020102010507070707" pitchFamily="18" charset="2"/>
              <a:buChar char=""/>
            </a:pPr>
            <a:endParaRPr lang="en-US">
              <a:solidFill>
                <a:schemeClr val="tx2"/>
              </a:solidFill>
            </a:endParaRPr>
          </a:p>
          <a:p>
            <a:pPr marL="285750" indent="-22860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Cultivate Intellectual Diversity</a:t>
            </a:r>
          </a:p>
          <a:p>
            <a:pPr marL="285750" indent="-228600">
              <a:spcBef>
                <a:spcPct val="20000"/>
              </a:spcBef>
              <a:spcAft>
                <a:spcPts val="600"/>
              </a:spcAft>
              <a:buClr>
                <a:schemeClr val="accent2"/>
              </a:buClr>
              <a:buSzPct val="92000"/>
              <a:buFont typeface="Wingdings 2" panose="05020102010507070707" pitchFamily="18" charset="2"/>
              <a:buChar char=""/>
            </a:pPr>
            <a:endParaRPr lang="en-US">
              <a:solidFill>
                <a:schemeClr val="tx2"/>
              </a:solidFill>
            </a:endParaRPr>
          </a:p>
          <a:p>
            <a:pPr marL="285750" indent="-22860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Break Down Barriers to Free Expression</a:t>
            </a:r>
          </a:p>
          <a:p>
            <a:pPr marL="285750" indent="-228600">
              <a:spcBef>
                <a:spcPct val="20000"/>
              </a:spcBef>
              <a:spcAft>
                <a:spcPts val="600"/>
              </a:spcAft>
              <a:buClr>
                <a:schemeClr val="accent2"/>
              </a:buClr>
              <a:buSzPct val="92000"/>
              <a:buFont typeface="Wingdings 2" panose="05020102010507070707" pitchFamily="18" charset="2"/>
              <a:buChar char=""/>
            </a:pPr>
            <a:endParaRPr lang="en-US">
              <a:solidFill>
                <a:schemeClr val="tx2"/>
              </a:solidFill>
            </a:endParaRPr>
          </a:p>
          <a:p>
            <a:pPr marL="285750" indent="-228600">
              <a:spcBef>
                <a:spcPct val="20000"/>
              </a:spcBef>
              <a:spcAft>
                <a:spcPts val="600"/>
              </a:spcAft>
              <a:buClr>
                <a:schemeClr val="accent2"/>
              </a:buClr>
              <a:buSzPct val="92000"/>
              <a:buFont typeface="Wingdings 2" panose="05020102010507070707" pitchFamily="18" charset="2"/>
              <a:buChar char=""/>
            </a:pPr>
            <a:r>
              <a:rPr lang="en-US">
                <a:solidFill>
                  <a:schemeClr val="tx2"/>
                </a:solidFill>
              </a:rPr>
              <a:t>Advance Leadership</a:t>
            </a:r>
          </a:p>
        </p:txBody>
      </p:sp>
    </p:spTree>
    <p:extLst>
      <p:ext uri="{BB962C8B-B14F-4D97-AF65-F5344CB8AC3E}">
        <p14:creationId xmlns:p14="http://schemas.microsoft.com/office/powerpoint/2010/main" val="258596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0E48-1D6F-CA8C-BC9B-1C18B04C1DD8}"/>
              </a:ext>
            </a:extLst>
          </p:cNvPr>
          <p:cNvSpPr>
            <a:spLocks noGrp="1"/>
          </p:cNvSpPr>
          <p:nvPr>
            <p:ph type="title"/>
          </p:nvPr>
        </p:nvSpPr>
        <p:spPr>
          <a:xfrm>
            <a:off x="581192" y="702156"/>
            <a:ext cx="11029616" cy="1013800"/>
          </a:xfrm>
        </p:spPr>
        <p:txBody>
          <a:bodyPr>
            <a:normAutofit/>
          </a:bodyPr>
          <a:lstStyle/>
          <a:p>
            <a:r>
              <a:rPr lang="en-US">
                <a:solidFill>
                  <a:srgbClr val="FFFEFF"/>
                </a:solidFill>
              </a:rPr>
              <a:t>Commit to a Culture of Free Expression</a:t>
            </a:r>
          </a:p>
        </p:txBody>
      </p:sp>
      <p:graphicFrame>
        <p:nvGraphicFramePr>
          <p:cNvPr id="5" name="Content Placeholder 2">
            <a:extLst>
              <a:ext uri="{FF2B5EF4-FFF2-40B4-BE49-F238E27FC236}">
                <a16:creationId xmlns:a16="http://schemas.microsoft.com/office/drawing/2014/main" id="{B638EF3D-312B-0171-382F-71CD82FC7BF5}"/>
              </a:ext>
            </a:extLst>
          </p:cNvPr>
          <p:cNvGraphicFramePr>
            <a:graphicFrameLocks noGrp="1"/>
          </p:cNvGraphicFramePr>
          <p:nvPr>
            <p:ph idx="1"/>
            <p:extLst>
              <p:ext uri="{D42A27DB-BD31-4B8C-83A1-F6EECF244321}">
                <p14:modId xmlns:p14="http://schemas.microsoft.com/office/powerpoint/2010/main" val="423518918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73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DED3-A3DC-8549-5798-3ACC52BA4748}"/>
              </a:ext>
            </a:extLst>
          </p:cNvPr>
          <p:cNvSpPr>
            <a:spLocks noGrp="1"/>
          </p:cNvSpPr>
          <p:nvPr>
            <p:ph type="title"/>
          </p:nvPr>
        </p:nvSpPr>
        <p:spPr>
          <a:xfrm>
            <a:off x="581192" y="702156"/>
            <a:ext cx="11029616" cy="1013800"/>
          </a:xfrm>
        </p:spPr>
        <p:txBody>
          <a:bodyPr>
            <a:normAutofit/>
          </a:bodyPr>
          <a:lstStyle/>
          <a:p>
            <a:r>
              <a:rPr lang="en-US">
                <a:solidFill>
                  <a:srgbClr val="FFFEFF"/>
                </a:solidFill>
              </a:rPr>
              <a:t>Foster Civil Discourse</a:t>
            </a:r>
          </a:p>
        </p:txBody>
      </p:sp>
      <p:graphicFrame>
        <p:nvGraphicFramePr>
          <p:cNvPr id="13" name="Content Placeholder 2">
            <a:extLst>
              <a:ext uri="{FF2B5EF4-FFF2-40B4-BE49-F238E27FC236}">
                <a16:creationId xmlns:a16="http://schemas.microsoft.com/office/drawing/2014/main" id="{F19D5802-15C3-9978-FCFF-2602BA5CD44A}"/>
              </a:ext>
            </a:extLst>
          </p:cNvPr>
          <p:cNvGraphicFramePr>
            <a:graphicFrameLocks noGrp="1"/>
          </p:cNvGraphicFramePr>
          <p:nvPr>
            <p:ph idx="1"/>
            <p:extLst>
              <p:ext uri="{D42A27DB-BD31-4B8C-83A1-F6EECF244321}">
                <p14:modId xmlns:p14="http://schemas.microsoft.com/office/powerpoint/2010/main" val="373167767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55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9669-DBEC-3367-B424-CD29C0483D0D}"/>
              </a:ext>
            </a:extLst>
          </p:cNvPr>
          <p:cNvSpPr>
            <a:spLocks noGrp="1"/>
          </p:cNvSpPr>
          <p:nvPr>
            <p:ph type="title"/>
          </p:nvPr>
        </p:nvSpPr>
        <p:spPr/>
        <p:txBody>
          <a:bodyPr>
            <a:normAutofit/>
          </a:bodyPr>
          <a:lstStyle/>
          <a:p>
            <a:r>
              <a:rPr lang="en-US" sz="4800"/>
              <a:t>Cultivate Intellectual Diversity</a:t>
            </a:r>
          </a:p>
        </p:txBody>
      </p:sp>
      <p:graphicFrame>
        <p:nvGraphicFramePr>
          <p:cNvPr id="30" name="Content Placeholder 2">
            <a:extLst>
              <a:ext uri="{FF2B5EF4-FFF2-40B4-BE49-F238E27FC236}">
                <a16:creationId xmlns:a16="http://schemas.microsoft.com/office/drawing/2014/main" id="{D73F42CD-D56B-E6B0-97BF-FE87E2199E5C}"/>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85042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c00040-2f79-41b3-b86d-38d9495198ed" xsi:nil="true"/>
    <lcf76f155ced4ddcb4097134ff3c332f xmlns="082c3c82-b06e-4618-a8ef-e0290997d60a">
      <Terms xmlns="http://schemas.microsoft.com/office/infopath/2007/PartnerControls"/>
    </lcf76f155ced4ddcb4097134ff3c332f>
    <SharedWithUsers xmlns="93c00040-2f79-41b3-b86d-38d9495198ed">
      <UserInfo>
        <DisplayName>Elissa Buckles</DisplayName>
        <AccountId>697</AccountId>
        <AccountType/>
      </UserInfo>
      <UserInfo>
        <DisplayName>Steve McGuire</DisplayName>
        <AccountId>588</AccountId>
        <AccountType/>
      </UserInfo>
      <UserInfo>
        <DisplayName>Bradley Jackson</DisplayName>
        <AccountId>650</AccountId>
        <AccountType/>
      </UserInfo>
      <UserInfo>
        <DisplayName>Armand Alacbay</DisplayName>
        <AccountId>15</AccountId>
        <AccountType/>
      </UserInfo>
      <UserInfo>
        <DisplayName>Alex Wolf</DisplayName>
        <AccountId>627</AccountId>
        <AccountType/>
      </UserInfo>
      <UserInfo>
        <DisplayName>Nick Down</DisplayName>
        <AccountId>49</AccountId>
        <AccountType/>
      </UserInfo>
      <UserInfo>
        <DisplayName>Michael Poliakoff</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633BC752B144590616AD90A6CA8FA" ma:contentTypeVersion="16" ma:contentTypeDescription="Create a new document." ma:contentTypeScope="" ma:versionID="c0e0b46f58f64e24a5c1e1246cb9ef50">
  <xsd:schema xmlns:xsd="http://www.w3.org/2001/XMLSchema" xmlns:xs="http://www.w3.org/2001/XMLSchema" xmlns:p="http://schemas.microsoft.com/office/2006/metadata/properties" xmlns:ns2="082c3c82-b06e-4618-a8ef-e0290997d60a" xmlns:ns3="93c00040-2f79-41b3-b86d-38d9495198ed" targetNamespace="http://schemas.microsoft.com/office/2006/metadata/properties" ma:root="true" ma:fieldsID="cb5a53aa4e1cb11d02a23153f001b3d4" ns2:_="" ns3:_="">
    <xsd:import namespace="082c3c82-b06e-4618-a8ef-e0290997d60a"/>
    <xsd:import namespace="93c00040-2f79-41b3-b86d-38d9495198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3c82-b06e-4618-a8ef-e0290997d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c276df-7679-46d4-9efd-f11b4e4d928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c00040-2f79-41b3-b86d-38d9495198e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4a99f9-a129-45ff-98ef-09636db611b2}" ma:internalName="TaxCatchAll" ma:showField="CatchAllData" ma:web="93c00040-2f79-41b3-b86d-38d949519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A198F-26A5-4DD8-9FF0-19E7691DC1F4}">
  <ds:schemaRefs>
    <ds:schemaRef ds:uri="http://purl.org/dc/elements/1.1/"/>
    <ds:schemaRef ds:uri="http://schemas.openxmlformats.org/package/2006/metadata/core-properties"/>
    <ds:schemaRef ds:uri="http://schemas.microsoft.com/office/infopath/2007/PartnerControls"/>
    <ds:schemaRef ds:uri="http://purl.org/dc/terms/"/>
    <ds:schemaRef ds:uri="93c00040-2f79-41b3-b86d-38d9495198ed"/>
    <ds:schemaRef ds:uri="082c3c82-b06e-4618-a8ef-e0290997d60a"/>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4D79534-004D-4AA3-A114-3469D9ADD7BA}">
  <ds:schemaRefs>
    <ds:schemaRef ds:uri="082c3c82-b06e-4618-a8ef-e0290997d60a"/>
    <ds:schemaRef ds:uri="93c00040-2f79-41b3-b86d-38d949519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3D928D-F913-412F-B0C8-764AE2D8E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964</Words>
  <Application>Microsoft Office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Gill Sans MT</vt:lpstr>
      <vt:lpstr>Times New Roman</vt:lpstr>
      <vt:lpstr>Wingdings 2</vt:lpstr>
      <vt:lpstr>Dividend</vt:lpstr>
      <vt:lpstr>2022 BOARDS OF VISITORS ORIENTATION </vt:lpstr>
      <vt:lpstr>Statutory responsibilities for free expression</vt:lpstr>
      <vt:lpstr>Positive signs at VA Public Institutions</vt:lpstr>
      <vt:lpstr>Room for Improvement</vt:lpstr>
      <vt:lpstr>Room for Improvement</vt:lpstr>
      <vt:lpstr>The ACTA Gold Standard for Freedom of Expression</vt:lpstr>
      <vt:lpstr>Commit to a Culture of Free Expression</vt:lpstr>
      <vt:lpstr>Foster Civil Discourse</vt:lpstr>
      <vt:lpstr>Cultivate Intellectual Diversity</vt:lpstr>
      <vt:lpstr>Break Down Barriers to Free Expression</vt:lpstr>
      <vt:lpstr>Advance Leadership</vt:lpstr>
      <vt:lpstr>For More Information, Please Reach Out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BOARDS OF VISITORS ORIENTATION</dc:title>
  <dc:creator>Nicholas Down</dc:creator>
  <cp:lastModifiedBy>VITA Program</cp:lastModifiedBy>
  <cp:revision>2</cp:revision>
  <dcterms:created xsi:type="dcterms:W3CDTF">2022-10-13T12:32:38Z</dcterms:created>
  <dcterms:modified xsi:type="dcterms:W3CDTF">2022-10-15T11:25:50Z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0x010100A90633BC752B144590616AD90A6CA8FA</vt:lpwstr>
  </property>
  <property fmtid="{D5CDD505-2E9C-101B-9397-08002B2CF9AE}" pid="3" name="MediaServiceImageTags">
    <vt:lpwstr/>
  </property>
</Properties>
</file>