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52" r:id="rId3"/>
    <p:sldId id="305" r:id="rId4"/>
    <p:sldId id="294" r:id="rId5"/>
    <p:sldId id="289" r:id="rId6"/>
    <p:sldId id="351" r:id="rId7"/>
    <p:sldId id="346" r:id="rId8"/>
    <p:sldId id="286"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DD5"/>
    <a:srgbClr val="202A44"/>
    <a:srgbClr val="F3D03E"/>
    <a:srgbClr val="F4CD4E"/>
    <a:srgbClr val="EE534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8261" autoAdjust="0"/>
  </p:normalViewPr>
  <p:slideViewPr>
    <p:cSldViewPr snapToGrid="0">
      <p:cViewPr varScale="1">
        <p:scale>
          <a:sx n="50" d="100"/>
          <a:sy n="50" d="100"/>
        </p:scale>
        <p:origin x="1208" y="4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82676-EF6F-4FA9-9AD8-A4BC9A9FC9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B63AC4-D042-423B-9A0A-AFDBEBCD3287}">
      <dgm:prSet phldrT="[Text]"/>
      <dgm:spPr>
        <a:solidFill>
          <a:srgbClr val="EE5340"/>
        </a:solidFill>
      </dgm:spPr>
      <dgm:t>
        <a:bodyPr/>
        <a:lstStyle/>
        <a:p>
          <a:r>
            <a:rPr lang="en-US" b="1" i="1" cap="small" dirty="0"/>
            <a:t>36</a:t>
          </a:r>
        </a:p>
      </dgm:t>
    </dgm:pt>
    <dgm:pt modelId="{514B82CB-584F-496E-A388-558CA237205C}" type="parTrans" cxnId="{B3C23395-CB78-4BCA-AABC-D3A77B7D6EA5}">
      <dgm:prSet/>
      <dgm:spPr/>
      <dgm:t>
        <a:bodyPr/>
        <a:lstStyle/>
        <a:p>
          <a:endParaRPr lang="en-US"/>
        </a:p>
      </dgm:t>
    </dgm:pt>
    <dgm:pt modelId="{16BD2232-AF60-463B-9AEF-5FCAD93FE1F6}" type="sibTrans" cxnId="{B3C23395-CB78-4BCA-AABC-D3A77B7D6EA5}">
      <dgm:prSet/>
      <dgm:spPr/>
      <dgm:t>
        <a:bodyPr/>
        <a:lstStyle/>
        <a:p>
          <a:endParaRPr lang="en-US"/>
        </a:p>
      </dgm:t>
    </dgm:pt>
    <dgm:pt modelId="{53C41682-8274-42AF-BFB9-4853C46FEC9E}">
      <dgm:prSet phldrT="[Text]" custT="1"/>
      <dgm:spPr>
        <a:solidFill>
          <a:srgbClr val="F4CD4E"/>
        </a:solidFill>
      </dgm:spPr>
      <dgm:t>
        <a:bodyPr/>
        <a:lstStyle/>
        <a:p>
          <a:r>
            <a:rPr lang="en-US" sz="1600" dirty="0"/>
            <a:t>Courses offered annually through Cardinal Education</a:t>
          </a:r>
        </a:p>
      </dgm:t>
    </dgm:pt>
    <dgm:pt modelId="{8F9D4CFD-52F7-4CF7-9FC9-63BF3251B542}" type="parTrans" cxnId="{0BA30876-892A-4AF5-BE74-11F39939C29E}">
      <dgm:prSet/>
      <dgm:spPr/>
      <dgm:t>
        <a:bodyPr/>
        <a:lstStyle/>
        <a:p>
          <a:endParaRPr lang="en-US"/>
        </a:p>
      </dgm:t>
    </dgm:pt>
    <dgm:pt modelId="{1E5896B8-98F8-495C-8F63-5CABBD023784}" type="sibTrans" cxnId="{0BA30876-892A-4AF5-BE74-11F39939C29E}">
      <dgm:prSet/>
      <dgm:spPr/>
      <dgm:t>
        <a:bodyPr/>
        <a:lstStyle/>
        <a:p>
          <a:endParaRPr lang="en-US"/>
        </a:p>
      </dgm:t>
    </dgm:pt>
    <dgm:pt modelId="{87E43F2B-5979-4B5B-9B21-2EE71158169A}">
      <dgm:prSet phldrT="[Text]"/>
      <dgm:spPr>
        <a:solidFill>
          <a:srgbClr val="EE5340"/>
        </a:solidFill>
      </dgm:spPr>
      <dgm:t>
        <a:bodyPr/>
        <a:lstStyle/>
        <a:p>
          <a:r>
            <a:rPr lang="en-US" b="1" i="1" cap="small" dirty="0"/>
            <a:t>6,000+</a:t>
          </a:r>
        </a:p>
      </dgm:t>
    </dgm:pt>
    <dgm:pt modelId="{A93E6352-4563-4DFD-8853-1F17A67FABDD}" type="parTrans" cxnId="{1E99ECAD-7D48-4DA8-BB86-25A43753B67D}">
      <dgm:prSet/>
      <dgm:spPr/>
      <dgm:t>
        <a:bodyPr/>
        <a:lstStyle/>
        <a:p>
          <a:endParaRPr lang="en-US"/>
        </a:p>
      </dgm:t>
    </dgm:pt>
    <dgm:pt modelId="{699BA3EB-0D42-4ED3-9A79-FD3956B23C86}" type="sibTrans" cxnId="{1E99ECAD-7D48-4DA8-BB86-25A43753B67D}">
      <dgm:prSet/>
      <dgm:spPr/>
      <dgm:t>
        <a:bodyPr/>
        <a:lstStyle/>
        <a:p>
          <a:endParaRPr lang="en-US"/>
        </a:p>
      </dgm:t>
    </dgm:pt>
    <dgm:pt modelId="{0A701AA7-4A83-4B1D-8122-40AC5F1EE4C8}">
      <dgm:prSet phldrT="[Text]" custT="1"/>
      <dgm:spPr>
        <a:solidFill>
          <a:srgbClr val="F4CD4E"/>
        </a:solidFill>
      </dgm:spPr>
      <dgm:t>
        <a:bodyPr/>
        <a:lstStyle/>
        <a:p>
          <a:r>
            <a:rPr lang="en-US" sz="1600" dirty="0"/>
            <a:t>Average annual enrollment in graduate online Cardinal Education courses </a:t>
          </a:r>
        </a:p>
      </dgm:t>
    </dgm:pt>
    <dgm:pt modelId="{3535A0DB-475B-4115-B25E-E37377D1057F}" type="parTrans" cxnId="{038AC11C-DDEE-4F79-8C88-315FDB044C7E}">
      <dgm:prSet/>
      <dgm:spPr/>
      <dgm:t>
        <a:bodyPr/>
        <a:lstStyle/>
        <a:p>
          <a:endParaRPr lang="en-US"/>
        </a:p>
      </dgm:t>
    </dgm:pt>
    <dgm:pt modelId="{6381158D-4354-4A3A-A4E1-7D86B01C4817}" type="sibTrans" cxnId="{038AC11C-DDEE-4F79-8C88-315FDB044C7E}">
      <dgm:prSet/>
      <dgm:spPr/>
      <dgm:t>
        <a:bodyPr/>
        <a:lstStyle/>
        <a:p>
          <a:endParaRPr lang="en-US"/>
        </a:p>
      </dgm:t>
    </dgm:pt>
    <dgm:pt modelId="{CBA98A32-2F3A-3443-A43B-0B0C2AAB1122}">
      <dgm:prSet phldrT="[Text]" custT="1"/>
      <dgm:spPr>
        <a:solidFill>
          <a:srgbClr val="202A44"/>
        </a:solidFill>
      </dgm:spPr>
      <dgm:t>
        <a:bodyPr/>
        <a:lstStyle/>
        <a:p>
          <a:r>
            <a:rPr lang="en-US" sz="2400" b="1" i="0" cap="small" dirty="0"/>
            <a:t>Beginnings</a:t>
          </a:r>
        </a:p>
      </dgm:t>
    </dgm:pt>
    <dgm:pt modelId="{A812FE6E-F875-0446-B4C4-C8D0EB6CADE2}" type="parTrans" cxnId="{D2A133E0-B4E8-C74D-A41B-7F930024EEEC}">
      <dgm:prSet/>
      <dgm:spPr/>
      <dgm:t>
        <a:bodyPr/>
        <a:lstStyle/>
        <a:p>
          <a:endParaRPr lang="en-US"/>
        </a:p>
      </dgm:t>
    </dgm:pt>
    <dgm:pt modelId="{3F57621B-9C56-C440-984A-0F6EE539199E}" type="sibTrans" cxnId="{D2A133E0-B4E8-C74D-A41B-7F930024EEEC}">
      <dgm:prSet/>
      <dgm:spPr/>
      <dgm:t>
        <a:bodyPr/>
        <a:lstStyle/>
        <a:p>
          <a:endParaRPr lang="en-US"/>
        </a:p>
      </dgm:t>
    </dgm:pt>
    <dgm:pt modelId="{7546BCCC-7977-7041-8F5E-888861B26573}">
      <dgm:prSet phldrT="[Text]"/>
      <dgm:spPr>
        <a:solidFill>
          <a:schemeClr val="bg1">
            <a:alpha val="90000"/>
          </a:schemeClr>
        </a:solidFill>
      </dgm:spPr>
      <dgm:t>
        <a:bodyPr/>
        <a:lstStyle/>
        <a:p>
          <a:r>
            <a:rPr lang="en-US" i="0" dirty="0">
              <a:solidFill>
                <a:schemeClr val="tx1"/>
              </a:solidFill>
              <a:effectLst/>
              <a:latin typeface="+mn-lt"/>
              <a:ea typeface="Calibri" panose="020F0502020204030204" pitchFamily="34" charset="0"/>
            </a:rPr>
            <a:t>Established in 1983</a:t>
          </a:r>
          <a:endParaRPr lang="en-US" dirty="0"/>
        </a:p>
      </dgm:t>
    </dgm:pt>
    <dgm:pt modelId="{26CC0571-EF33-DC44-9188-1DE466639A01}" type="parTrans" cxnId="{546B3D35-6A45-2B4A-BBB0-84A28E7572B0}">
      <dgm:prSet/>
      <dgm:spPr/>
      <dgm:t>
        <a:bodyPr/>
        <a:lstStyle/>
        <a:p>
          <a:endParaRPr lang="en-US"/>
        </a:p>
      </dgm:t>
    </dgm:pt>
    <dgm:pt modelId="{A3AE1539-E3FE-7749-8624-17EBD0A65072}" type="sibTrans" cxnId="{546B3D35-6A45-2B4A-BBB0-84A28E7572B0}">
      <dgm:prSet/>
      <dgm:spPr/>
      <dgm:t>
        <a:bodyPr/>
        <a:lstStyle/>
        <a:p>
          <a:endParaRPr lang="en-US"/>
        </a:p>
      </dgm:t>
    </dgm:pt>
    <dgm:pt modelId="{89A7DB4F-4744-6749-8A8F-C87BFED8256A}">
      <dgm:prSet phldrT="[Text]"/>
      <dgm:spPr>
        <a:solidFill>
          <a:schemeClr val="bg1">
            <a:alpha val="90000"/>
          </a:schemeClr>
        </a:solidFill>
      </dgm:spPr>
      <dgm:t>
        <a:bodyPr/>
        <a:lstStyle/>
        <a:p>
          <a:r>
            <a:rPr lang="en-US" i="0" dirty="0">
              <a:solidFill>
                <a:schemeClr val="tx1"/>
              </a:solidFill>
              <a:effectLst/>
              <a:latin typeface="+mn-lt"/>
              <a:ea typeface="Calibri" panose="020F0502020204030204" pitchFamily="34" charset="0"/>
            </a:rPr>
            <a:t>Commonwealth Graduate Engineering Program (CGEP)</a:t>
          </a:r>
          <a:endParaRPr lang="en-US" dirty="0"/>
        </a:p>
      </dgm:t>
    </dgm:pt>
    <dgm:pt modelId="{4BB6FDE9-D904-914E-BB53-753176F55C14}" type="parTrans" cxnId="{CAF93640-3B6F-3044-917E-A56E68C3DA49}">
      <dgm:prSet/>
      <dgm:spPr/>
      <dgm:t>
        <a:bodyPr/>
        <a:lstStyle/>
        <a:p>
          <a:endParaRPr lang="en-US"/>
        </a:p>
      </dgm:t>
    </dgm:pt>
    <dgm:pt modelId="{A9FC6D36-4D62-5548-8824-6609B2834430}" type="sibTrans" cxnId="{CAF93640-3B6F-3044-917E-A56E68C3DA49}">
      <dgm:prSet/>
      <dgm:spPr/>
      <dgm:t>
        <a:bodyPr/>
        <a:lstStyle/>
        <a:p>
          <a:endParaRPr lang="en-US"/>
        </a:p>
      </dgm:t>
    </dgm:pt>
    <dgm:pt modelId="{63787D94-7E39-5C49-A8E1-514D5AADBDC7}">
      <dgm:prSet phldrT="[Text]" custT="1"/>
      <dgm:spPr>
        <a:solidFill>
          <a:srgbClr val="202A44"/>
        </a:solidFill>
      </dgm:spPr>
      <dgm:t>
        <a:bodyPr/>
        <a:lstStyle/>
        <a:p>
          <a:r>
            <a:rPr lang="en-US" sz="2400" b="1" i="0" cap="small" dirty="0"/>
            <a:t>Purpose</a:t>
          </a:r>
        </a:p>
      </dgm:t>
    </dgm:pt>
    <dgm:pt modelId="{C9EFAB42-CB3C-F94B-A11F-2F86F8B41949}" type="parTrans" cxnId="{163EDF3F-2C13-3149-99B7-1FD7414372BF}">
      <dgm:prSet/>
      <dgm:spPr/>
      <dgm:t>
        <a:bodyPr/>
        <a:lstStyle/>
        <a:p>
          <a:endParaRPr lang="en-US"/>
        </a:p>
      </dgm:t>
    </dgm:pt>
    <dgm:pt modelId="{A0A1B1A8-DBF8-B74E-A775-A795A3C29CD8}" type="sibTrans" cxnId="{163EDF3F-2C13-3149-99B7-1FD7414372BF}">
      <dgm:prSet/>
      <dgm:spPr/>
      <dgm:t>
        <a:bodyPr/>
        <a:lstStyle/>
        <a:p>
          <a:endParaRPr lang="en-US"/>
        </a:p>
      </dgm:t>
    </dgm:pt>
    <dgm:pt modelId="{B649E00B-8BE5-E94E-A3C9-7994790617AC}">
      <dgm:prSet phldrT="[Text]"/>
      <dgm:spPr>
        <a:solidFill>
          <a:schemeClr val="bg1">
            <a:alpha val="90000"/>
          </a:schemeClr>
        </a:solidFill>
      </dgm:spPr>
      <dgm:t>
        <a:bodyPr/>
        <a:lstStyle/>
        <a:p>
          <a:r>
            <a:rPr lang="en-US" i="0" dirty="0">
              <a:solidFill>
                <a:srgbClr val="000000"/>
              </a:solidFill>
              <a:effectLst/>
              <a:latin typeface="+mn-lt"/>
              <a:ea typeface="Calibri" panose="020F0502020204030204" pitchFamily="34" charset="0"/>
            </a:rPr>
            <a:t>Deliver graduate engineering education to Virginia’s working engineers through state-of-the-art distributed learning technologies</a:t>
          </a:r>
          <a:endParaRPr lang="en-US" dirty="0"/>
        </a:p>
      </dgm:t>
    </dgm:pt>
    <dgm:pt modelId="{3DF0771A-7FE2-AF48-B11F-336C6C363C90}" type="parTrans" cxnId="{71AD0CB1-B835-2948-BCDA-24569492FB30}">
      <dgm:prSet/>
      <dgm:spPr/>
      <dgm:t>
        <a:bodyPr/>
        <a:lstStyle/>
        <a:p>
          <a:endParaRPr lang="en-US"/>
        </a:p>
      </dgm:t>
    </dgm:pt>
    <dgm:pt modelId="{5AA99C25-7BBD-3E45-B9E2-D4F4BF696FC9}" type="sibTrans" cxnId="{71AD0CB1-B835-2948-BCDA-24569492FB30}">
      <dgm:prSet/>
      <dgm:spPr/>
      <dgm:t>
        <a:bodyPr/>
        <a:lstStyle/>
        <a:p>
          <a:endParaRPr lang="en-US"/>
        </a:p>
      </dgm:t>
    </dgm:pt>
    <dgm:pt modelId="{F204153A-F74A-314B-BFDD-B6CF8B49C086}">
      <dgm:prSet phldrT="[Text]" custT="1"/>
      <dgm:spPr>
        <a:solidFill>
          <a:srgbClr val="F4CD4E"/>
        </a:solidFill>
      </dgm:spPr>
      <dgm:t>
        <a:bodyPr/>
        <a:lstStyle/>
        <a:p>
          <a:r>
            <a:rPr lang="en-US" sz="1600" dirty="0"/>
            <a:t>Graduate online degrees and certificates offered through Cardinal Education</a:t>
          </a:r>
        </a:p>
      </dgm:t>
    </dgm:pt>
    <dgm:pt modelId="{18354193-6A96-AB4E-A7E0-650418177A09}" type="parTrans" cxnId="{8B3E85DB-F5B2-0445-9732-0AD237328932}">
      <dgm:prSet/>
      <dgm:spPr/>
      <dgm:t>
        <a:bodyPr/>
        <a:lstStyle/>
        <a:p>
          <a:endParaRPr lang="en-US"/>
        </a:p>
      </dgm:t>
    </dgm:pt>
    <dgm:pt modelId="{4C536DEE-6341-0643-B080-5F00A1116C45}" type="sibTrans" cxnId="{8B3E85DB-F5B2-0445-9732-0AD237328932}">
      <dgm:prSet/>
      <dgm:spPr/>
      <dgm:t>
        <a:bodyPr/>
        <a:lstStyle/>
        <a:p>
          <a:endParaRPr lang="en-US"/>
        </a:p>
      </dgm:t>
    </dgm:pt>
    <dgm:pt modelId="{2D210B7E-ECB5-D14E-853B-DA5BA30365A2}">
      <dgm:prSet phldrT="[Text]"/>
      <dgm:spPr>
        <a:solidFill>
          <a:srgbClr val="EE5340"/>
        </a:solidFill>
      </dgm:spPr>
      <dgm:t>
        <a:bodyPr/>
        <a:lstStyle/>
        <a:p>
          <a:r>
            <a:rPr lang="en-US" b="1" i="1" cap="small"/>
            <a:t>600</a:t>
          </a:r>
          <a:r>
            <a:rPr lang="en-US" b="1" i="1" cap="small" dirty="0"/>
            <a:t>+</a:t>
          </a:r>
          <a:endParaRPr lang="en-US"/>
        </a:p>
      </dgm:t>
    </dgm:pt>
    <dgm:pt modelId="{7918CA78-8BAF-C048-A962-411B4D25F9AE}" type="parTrans" cxnId="{834E3D63-68CF-8044-B50D-692796B12BB1}">
      <dgm:prSet/>
      <dgm:spPr/>
      <dgm:t>
        <a:bodyPr/>
        <a:lstStyle/>
        <a:p>
          <a:endParaRPr lang="en-US"/>
        </a:p>
      </dgm:t>
    </dgm:pt>
    <dgm:pt modelId="{6E6AB1AB-B903-2840-B4DA-CC0800BE4B85}" type="sibTrans" cxnId="{834E3D63-68CF-8044-B50D-692796B12BB1}">
      <dgm:prSet/>
      <dgm:spPr/>
      <dgm:t>
        <a:bodyPr/>
        <a:lstStyle/>
        <a:p>
          <a:endParaRPr lang="en-US"/>
        </a:p>
      </dgm:t>
    </dgm:pt>
    <dgm:pt modelId="{D01467F9-29C0-40CA-92D7-D9DB833FC16B}">
      <dgm:prSet phldrT="[Text]" custT="1"/>
      <dgm:spPr>
        <a:solidFill>
          <a:srgbClr val="F4CD4E"/>
        </a:solidFill>
      </dgm:spPr>
      <dgm:t>
        <a:bodyPr/>
        <a:lstStyle/>
        <a:p>
          <a:r>
            <a:rPr lang="en-US" sz="1600" dirty="0"/>
            <a:t>Touch points to Cardinal Education member’s Six-Year Plans</a:t>
          </a:r>
        </a:p>
      </dgm:t>
    </dgm:pt>
    <dgm:pt modelId="{78BAD46A-E0B2-4DA8-BAA9-B05C3E075CB5}">
      <dgm:prSet phldrT="[Text]"/>
      <dgm:spPr>
        <a:solidFill>
          <a:srgbClr val="EE5340"/>
        </a:solidFill>
      </dgm:spPr>
      <dgm:t>
        <a:bodyPr/>
        <a:lstStyle/>
        <a:p>
          <a:r>
            <a:rPr lang="en-US" b="1" i="1" cap="small" dirty="0"/>
            <a:t>37</a:t>
          </a:r>
        </a:p>
      </dgm:t>
    </dgm:pt>
    <dgm:pt modelId="{9115EB20-6A2F-488A-A1B1-E3210F606C11}" type="sibTrans" cxnId="{698E0F62-3404-469D-BBA5-5DD3EF993275}">
      <dgm:prSet/>
      <dgm:spPr/>
      <dgm:t>
        <a:bodyPr/>
        <a:lstStyle/>
        <a:p>
          <a:endParaRPr lang="en-US"/>
        </a:p>
      </dgm:t>
    </dgm:pt>
    <dgm:pt modelId="{2E55A11A-04C6-4FA0-A00B-C9BD1F60FD79}" type="parTrans" cxnId="{698E0F62-3404-469D-BBA5-5DD3EF993275}">
      <dgm:prSet/>
      <dgm:spPr/>
      <dgm:t>
        <a:bodyPr/>
        <a:lstStyle/>
        <a:p>
          <a:endParaRPr lang="en-US"/>
        </a:p>
      </dgm:t>
    </dgm:pt>
    <dgm:pt modelId="{35800B66-BBEA-459B-8753-C39C661E3F6B}" type="sibTrans" cxnId="{7A0D0ED4-BFEC-4C1A-98D2-767AAA158EC9}">
      <dgm:prSet/>
      <dgm:spPr/>
      <dgm:t>
        <a:bodyPr/>
        <a:lstStyle/>
        <a:p>
          <a:endParaRPr lang="en-US"/>
        </a:p>
      </dgm:t>
    </dgm:pt>
    <dgm:pt modelId="{9630EFA8-19FE-4FD1-892D-5F6D5731D1C7}" type="parTrans" cxnId="{7A0D0ED4-BFEC-4C1A-98D2-767AAA158EC9}">
      <dgm:prSet/>
      <dgm:spPr/>
      <dgm:t>
        <a:bodyPr/>
        <a:lstStyle/>
        <a:p>
          <a:endParaRPr lang="en-US"/>
        </a:p>
      </dgm:t>
    </dgm:pt>
    <dgm:pt modelId="{CE2CC06D-8B50-4F1B-A35F-6A47C5C57452}" type="pres">
      <dgm:prSet presAssocID="{49082676-EF6F-4FA9-9AD8-A4BC9A9FC944}" presName="Name0" presStyleCnt="0">
        <dgm:presLayoutVars>
          <dgm:dir/>
          <dgm:animLvl val="lvl"/>
          <dgm:resizeHandles val="exact"/>
        </dgm:presLayoutVars>
      </dgm:prSet>
      <dgm:spPr/>
    </dgm:pt>
    <dgm:pt modelId="{04E73E02-932E-6A43-B849-A5F208B18745}" type="pres">
      <dgm:prSet presAssocID="{CBA98A32-2F3A-3443-A43B-0B0C2AAB1122}" presName="linNode" presStyleCnt="0"/>
      <dgm:spPr/>
    </dgm:pt>
    <dgm:pt modelId="{F198BB65-A295-5142-82C4-E690283A6421}" type="pres">
      <dgm:prSet presAssocID="{CBA98A32-2F3A-3443-A43B-0B0C2AAB1122}" presName="parentText" presStyleLbl="node1" presStyleIdx="0" presStyleCnt="6">
        <dgm:presLayoutVars>
          <dgm:chMax val="1"/>
          <dgm:bulletEnabled val="1"/>
        </dgm:presLayoutVars>
      </dgm:prSet>
      <dgm:spPr/>
    </dgm:pt>
    <dgm:pt modelId="{28A566CD-A727-6142-BC31-D45C8112E04F}" type="pres">
      <dgm:prSet presAssocID="{CBA98A32-2F3A-3443-A43B-0B0C2AAB1122}" presName="descendantText" presStyleLbl="alignAccFollowNode1" presStyleIdx="0" presStyleCnt="6">
        <dgm:presLayoutVars>
          <dgm:bulletEnabled val="1"/>
        </dgm:presLayoutVars>
      </dgm:prSet>
      <dgm:spPr/>
    </dgm:pt>
    <dgm:pt modelId="{687AEA46-699A-534A-B8E2-7AFE852ECEBD}" type="pres">
      <dgm:prSet presAssocID="{3F57621B-9C56-C440-984A-0F6EE539199E}" presName="sp" presStyleCnt="0"/>
      <dgm:spPr/>
    </dgm:pt>
    <dgm:pt modelId="{4E9F72CE-ECCE-3849-BCCC-E5D3C4A8B7AA}" type="pres">
      <dgm:prSet presAssocID="{63787D94-7E39-5C49-A8E1-514D5AADBDC7}" presName="linNode" presStyleCnt="0"/>
      <dgm:spPr/>
    </dgm:pt>
    <dgm:pt modelId="{49CC4E22-84AE-404F-8E22-A09927F4EEC0}" type="pres">
      <dgm:prSet presAssocID="{63787D94-7E39-5C49-A8E1-514D5AADBDC7}" presName="parentText" presStyleLbl="node1" presStyleIdx="1" presStyleCnt="6">
        <dgm:presLayoutVars>
          <dgm:chMax val="1"/>
          <dgm:bulletEnabled val="1"/>
        </dgm:presLayoutVars>
      </dgm:prSet>
      <dgm:spPr/>
    </dgm:pt>
    <dgm:pt modelId="{B9664326-3EE1-E14A-8F90-D4540F4C0965}" type="pres">
      <dgm:prSet presAssocID="{63787D94-7E39-5C49-A8E1-514D5AADBDC7}" presName="descendantText" presStyleLbl="alignAccFollowNode1" presStyleIdx="1" presStyleCnt="6">
        <dgm:presLayoutVars>
          <dgm:bulletEnabled val="1"/>
        </dgm:presLayoutVars>
      </dgm:prSet>
      <dgm:spPr/>
    </dgm:pt>
    <dgm:pt modelId="{B41CA628-7EFF-AF47-A31A-29468C8539A1}" type="pres">
      <dgm:prSet presAssocID="{A0A1B1A8-DBF8-B74E-A775-A795A3C29CD8}" presName="sp" presStyleCnt="0"/>
      <dgm:spPr/>
    </dgm:pt>
    <dgm:pt modelId="{A8F1511D-CCA3-4D4E-8A7C-F339054B4715}" type="pres">
      <dgm:prSet presAssocID="{78BAD46A-E0B2-4DA8-BAA9-B05C3E075CB5}" presName="linNode" presStyleCnt="0"/>
      <dgm:spPr/>
    </dgm:pt>
    <dgm:pt modelId="{03CD74D5-3F01-41CB-852A-BD0DAC2C4735}" type="pres">
      <dgm:prSet presAssocID="{78BAD46A-E0B2-4DA8-BAA9-B05C3E075CB5}" presName="parentText" presStyleLbl="node1" presStyleIdx="2" presStyleCnt="6">
        <dgm:presLayoutVars>
          <dgm:chMax val="1"/>
          <dgm:bulletEnabled val="1"/>
        </dgm:presLayoutVars>
      </dgm:prSet>
      <dgm:spPr/>
    </dgm:pt>
    <dgm:pt modelId="{B5092653-FA88-4812-B8FF-32F949FD06C8}" type="pres">
      <dgm:prSet presAssocID="{78BAD46A-E0B2-4DA8-BAA9-B05C3E075CB5}" presName="descendantText" presStyleLbl="alignAccFollowNode1" presStyleIdx="2" presStyleCnt="6">
        <dgm:presLayoutVars>
          <dgm:bulletEnabled val="1"/>
        </dgm:presLayoutVars>
      </dgm:prSet>
      <dgm:spPr/>
    </dgm:pt>
    <dgm:pt modelId="{25D8AD79-9999-49DA-93E3-F6DDF31118B0}" type="pres">
      <dgm:prSet presAssocID="{9115EB20-6A2F-488A-A1B1-E3210F606C11}" presName="sp" presStyleCnt="0"/>
      <dgm:spPr/>
    </dgm:pt>
    <dgm:pt modelId="{F82996BD-EC60-4191-8374-20B12C355C58}" type="pres">
      <dgm:prSet presAssocID="{A3B63AC4-D042-423B-9A0A-AFDBEBCD3287}" presName="linNode" presStyleCnt="0"/>
      <dgm:spPr/>
    </dgm:pt>
    <dgm:pt modelId="{F1D36487-0E10-41E6-9C5F-170C22064DB4}" type="pres">
      <dgm:prSet presAssocID="{A3B63AC4-D042-423B-9A0A-AFDBEBCD3287}" presName="parentText" presStyleLbl="node1" presStyleIdx="3" presStyleCnt="6">
        <dgm:presLayoutVars>
          <dgm:chMax val="1"/>
          <dgm:bulletEnabled val="1"/>
        </dgm:presLayoutVars>
      </dgm:prSet>
      <dgm:spPr/>
    </dgm:pt>
    <dgm:pt modelId="{21F38A1F-35FB-4A44-BF2F-B0A1A4E776EE}" type="pres">
      <dgm:prSet presAssocID="{A3B63AC4-D042-423B-9A0A-AFDBEBCD3287}" presName="descendantText" presStyleLbl="alignAccFollowNode1" presStyleIdx="3" presStyleCnt="6">
        <dgm:presLayoutVars>
          <dgm:bulletEnabled val="1"/>
        </dgm:presLayoutVars>
      </dgm:prSet>
      <dgm:spPr/>
    </dgm:pt>
    <dgm:pt modelId="{3AAC884F-A493-4CFC-BAE0-2DACFEF6E386}" type="pres">
      <dgm:prSet presAssocID="{16BD2232-AF60-463B-9AEF-5FCAD93FE1F6}" presName="sp" presStyleCnt="0"/>
      <dgm:spPr/>
    </dgm:pt>
    <dgm:pt modelId="{12057A9F-C95C-FD49-898A-B9629BDF3EC6}" type="pres">
      <dgm:prSet presAssocID="{2D210B7E-ECB5-D14E-853B-DA5BA30365A2}" presName="linNode" presStyleCnt="0"/>
      <dgm:spPr/>
    </dgm:pt>
    <dgm:pt modelId="{987E1E80-39BA-6C4A-A8E8-D50EFB90C6EA}" type="pres">
      <dgm:prSet presAssocID="{2D210B7E-ECB5-D14E-853B-DA5BA30365A2}" presName="parentText" presStyleLbl="node1" presStyleIdx="4" presStyleCnt="6">
        <dgm:presLayoutVars>
          <dgm:chMax val="1"/>
          <dgm:bulletEnabled val="1"/>
        </dgm:presLayoutVars>
      </dgm:prSet>
      <dgm:spPr/>
    </dgm:pt>
    <dgm:pt modelId="{6BC4A8C5-A546-0149-BEFC-2997A043B730}" type="pres">
      <dgm:prSet presAssocID="{2D210B7E-ECB5-D14E-853B-DA5BA30365A2}" presName="descendantText" presStyleLbl="alignAccFollowNode1" presStyleIdx="4" presStyleCnt="6">
        <dgm:presLayoutVars>
          <dgm:bulletEnabled val="1"/>
        </dgm:presLayoutVars>
      </dgm:prSet>
      <dgm:spPr/>
    </dgm:pt>
    <dgm:pt modelId="{BA4972B0-79FC-1D45-BA42-A2F3C9C789F9}" type="pres">
      <dgm:prSet presAssocID="{6E6AB1AB-B903-2840-B4DA-CC0800BE4B85}" presName="sp" presStyleCnt="0"/>
      <dgm:spPr/>
    </dgm:pt>
    <dgm:pt modelId="{BEE0ED14-C15F-4196-B5F0-8C33A8AD9041}" type="pres">
      <dgm:prSet presAssocID="{87E43F2B-5979-4B5B-9B21-2EE71158169A}" presName="linNode" presStyleCnt="0"/>
      <dgm:spPr/>
    </dgm:pt>
    <dgm:pt modelId="{A7233F14-A750-4A0B-8B2D-5A156D93FA4F}" type="pres">
      <dgm:prSet presAssocID="{87E43F2B-5979-4B5B-9B21-2EE71158169A}" presName="parentText" presStyleLbl="node1" presStyleIdx="5" presStyleCnt="6">
        <dgm:presLayoutVars>
          <dgm:chMax val="1"/>
          <dgm:bulletEnabled val="1"/>
        </dgm:presLayoutVars>
      </dgm:prSet>
      <dgm:spPr/>
    </dgm:pt>
    <dgm:pt modelId="{894B3114-F04A-439C-B252-A9C5828B0CEA}" type="pres">
      <dgm:prSet presAssocID="{87E43F2B-5979-4B5B-9B21-2EE71158169A}" presName="descendantText" presStyleLbl="alignAccFollowNode1" presStyleIdx="5" presStyleCnt="6">
        <dgm:presLayoutVars>
          <dgm:bulletEnabled val="1"/>
        </dgm:presLayoutVars>
      </dgm:prSet>
      <dgm:spPr/>
    </dgm:pt>
  </dgm:ptLst>
  <dgm:cxnLst>
    <dgm:cxn modelId="{7A59CF17-B0ED-8541-AE84-99D64F9DB361}" type="presOf" srcId="{B649E00B-8BE5-E94E-A3C9-7994790617AC}" destId="{B9664326-3EE1-E14A-8F90-D4540F4C0965}" srcOrd="0" destOrd="0" presId="urn:microsoft.com/office/officeart/2005/8/layout/vList5"/>
    <dgm:cxn modelId="{B9DF3B1B-0894-AF47-80AF-AFAE7E5CF3BB}" type="presOf" srcId="{D01467F9-29C0-40CA-92D7-D9DB833FC16B}" destId="{B5092653-FA88-4812-B8FF-32F949FD06C8}" srcOrd="0" destOrd="0" presId="urn:microsoft.com/office/officeart/2005/8/layout/vList5"/>
    <dgm:cxn modelId="{038AC11C-DDEE-4F79-8C88-315FDB044C7E}" srcId="{87E43F2B-5979-4B5B-9B21-2EE71158169A}" destId="{0A701AA7-4A83-4B1D-8122-40AC5F1EE4C8}" srcOrd="0" destOrd="0" parTransId="{3535A0DB-475B-4115-B25E-E37377D1057F}" sibTransId="{6381158D-4354-4A3A-A4E1-7D86B01C4817}"/>
    <dgm:cxn modelId="{546B3D35-6A45-2B4A-BBB0-84A28E7572B0}" srcId="{CBA98A32-2F3A-3443-A43B-0B0C2AAB1122}" destId="{7546BCCC-7977-7041-8F5E-888861B26573}" srcOrd="0" destOrd="0" parTransId="{26CC0571-EF33-DC44-9188-1DE466639A01}" sibTransId="{A3AE1539-E3FE-7749-8624-17EBD0A65072}"/>
    <dgm:cxn modelId="{163EDF3F-2C13-3149-99B7-1FD7414372BF}" srcId="{49082676-EF6F-4FA9-9AD8-A4BC9A9FC944}" destId="{63787D94-7E39-5C49-A8E1-514D5AADBDC7}" srcOrd="1" destOrd="0" parTransId="{C9EFAB42-CB3C-F94B-A11F-2F86F8B41949}" sibTransId="{A0A1B1A8-DBF8-B74E-A775-A795A3C29CD8}"/>
    <dgm:cxn modelId="{CAF93640-3B6F-3044-917E-A56E68C3DA49}" srcId="{CBA98A32-2F3A-3443-A43B-0B0C2AAB1122}" destId="{89A7DB4F-4744-6749-8A8F-C87BFED8256A}" srcOrd="1" destOrd="0" parTransId="{4BB6FDE9-D904-914E-BB53-753176F55C14}" sibTransId="{A9FC6D36-4D62-5548-8824-6609B2834430}"/>
    <dgm:cxn modelId="{698E0F62-3404-469D-BBA5-5DD3EF993275}" srcId="{49082676-EF6F-4FA9-9AD8-A4BC9A9FC944}" destId="{78BAD46A-E0B2-4DA8-BAA9-B05C3E075CB5}" srcOrd="2" destOrd="0" parTransId="{2E55A11A-04C6-4FA0-A00B-C9BD1F60FD79}" sibTransId="{9115EB20-6A2F-488A-A1B1-E3210F606C11}"/>
    <dgm:cxn modelId="{834E3D63-68CF-8044-B50D-692796B12BB1}" srcId="{49082676-EF6F-4FA9-9AD8-A4BC9A9FC944}" destId="{2D210B7E-ECB5-D14E-853B-DA5BA30365A2}" srcOrd="4" destOrd="0" parTransId="{7918CA78-8BAF-C048-A962-411B4D25F9AE}" sibTransId="{6E6AB1AB-B903-2840-B4DA-CC0800BE4B85}"/>
    <dgm:cxn modelId="{31D5D763-B2C5-D749-AF1A-B898EAA7236F}" type="presOf" srcId="{2D210B7E-ECB5-D14E-853B-DA5BA30365A2}" destId="{987E1E80-39BA-6C4A-A8E8-D50EFB90C6EA}" srcOrd="0" destOrd="0" presId="urn:microsoft.com/office/officeart/2005/8/layout/vList5"/>
    <dgm:cxn modelId="{3037F86F-4324-2A41-88B5-6EEC2F90AB63}" type="presOf" srcId="{63787D94-7E39-5C49-A8E1-514D5AADBDC7}" destId="{49CC4E22-84AE-404F-8E22-A09927F4EEC0}" srcOrd="0" destOrd="0" presId="urn:microsoft.com/office/officeart/2005/8/layout/vList5"/>
    <dgm:cxn modelId="{0BA30876-892A-4AF5-BE74-11F39939C29E}" srcId="{2D210B7E-ECB5-D14E-853B-DA5BA30365A2}" destId="{53C41682-8274-42AF-BFB9-4853C46FEC9E}" srcOrd="0" destOrd="0" parTransId="{8F9D4CFD-52F7-4CF7-9FC9-63BF3251B542}" sibTransId="{1E5896B8-98F8-495C-8F63-5CABBD023784}"/>
    <dgm:cxn modelId="{6E8E707A-00EA-754E-844F-BC626E2F130C}" type="presOf" srcId="{F204153A-F74A-314B-BFDD-B6CF8B49C086}" destId="{21F38A1F-35FB-4A44-BF2F-B0A1A4E776EE}" srcOrd="0" destOrd="0" presId="urn:microsoft.com/office/officeart/2005/8/layout/vList5"/>
    <dgm:cxn modelId="{B3C23395-CB78-4BCA-AABC-D3A77B7D6EA5}" srcId="{49082676-EF6F-4FA9-9AD8-A4BC9A9FC944}" destId="{A3B63AC4-D042-423B-9A0A-AFDBEBCD3287}" srcOrd="3" destOrd="0" parTransId="{514B82CB-584F-496E-A388-558CA237205C}" sibTransId="{16BD2232-AF60-463B-9AEF-5FCAD93FE1F6}"/>
    <dgm:cxn modelId="{63CCEC95-72E4-6745-B039-1A43DFC61F52}" type="presOf" srcId="{53C41682-8274-42AF-BFB9-4853C46FEC9E}" destId="{6BC4A8C5-A546-0149-BEFC-2997A043B730}" srcOrd="0" destOrd="0" presId="urn:microsoft.com/office/officeart/2005/8/layout/vList5"/>
    <dgm:cxn modelId="{1F17A9A6-DDBE-E240-9969-148021A57E9C}" type="presOf" srcId="{A3B63AC4-D042-423B-9A0A-AFDBEBCD3287}" destId="{F1D36487-0E10-41E6-9C5F-170C22064DB4}" srcOrd="0" destOrd="0" presId="urn:microsoft.com/office/officeart/2005/8/layout/vList5"/>
    <dgm:cxn modelId="{1E99ECAD-7D48-4DA8-BB86-25A43753B67D}" srcId="{49082676-EF6F-4FA9-9AD8-A4BC9A9FC944}" destId="{87E43F2B-5979-4B5B-9B21-2EE71158169A}" srcOrd="5" destOrd="0" parTransId="{A93E6352-4563-4DFD-8853-1F17A67FABDD}" sibTransId="{699BA3EB-0D42-4ED3-9A79-FD3956B23C86}"/>
    <dgm:cxn modelId="{71AD0CB1-B835-2948-BCDA-24569492FB30}" srcId="{63787D94-7E39-5C49-A8E1-514D5AADBDC7}" destId="{B649E00B-8BE5-E94E-A3C9-7994790617AC}" srcOrd="0" destOrd="0" parTransId="{3DF0771A-7FE2-AF48-B11F-336C6C363C90}" sibTransId="{5AA99C25-7BBD-3E45-B9E2-D4F4BF696FC9}"/>
    <dgm:cxn modelId="{5F862BB4-AA3D-5041-B6B8-2E37C6E51831}" type="presOf" srcId="{89A7DB4F-4744-6749-8A8F-C87BFED8256A}" destId="{28A566CD-A727-6142-BC31-D45C8112E04F}" srcOrd="0" destOrd="1" presId="urn:microsoft.com/office/officeart/2005/8/layout/vList5"/>
    <dgm:cxn modelId="{7A0D0ED4-BFEC-4C1A-98D2-767AAA158EC9}" srcId="{78BAD46A-E0B2-4DA8-BAA9-B05C3E075CB5}" destId="{D01467F9-29C0-40CA-92D7-D9DB833FC16B}" srcOrd="0" destOrd="0" parTransId="{9630EFA8-19FE-4FD1-892D-5F6D5731D1C7}" sibTransId="{35800B66-BBEA-459B-8753-C39C661E3F6B}"/>
    <dgm:cxn modelId="{4DD297DA-615F-F44B-AE59-53BC6E529E06}" type="presOf" srcId="{87E43F2B-5979-4B5B-9B21-2EE71158169A}" destId="{A7233F14-A750-4A0B-8B2D-5A156D93FA4F}" srcOrd="0" destOrd="0" presId="urn:microsoft.com/office/officeart/2005/8/layout/vList5"/>
    <dgm:cxn modelId="{8B3E85DB-F5B2-0445-9732-0AD237328932}" srcId="{A3B63AC4-D042-423B-9A0A-AFDBEBCD3287}" destId="{F204153A-F74A-314B-BFDD-B6CF8B49C086}" srcOrd="0" destOrd="0" parTransId="{18354193-6A96-AB4E-A7E0-650418177A09}" sibTransId="{4C536DEE-6341-0643-B080-5F00A1116C45}"/>
    <dgm:cxn modelId="{214A08DC-FC71-E941-92F4-A207C540B90C}" type="presOf" srcId="{7546BCCC-7977-7041-8F5E-888861B26573}" destId="{28A566CD-A727-6142-BC31-D45C8112E04F}" srcOrd="0" destOrd="0" presId="urn:microsoft.com/office/officeart/2005/8/layout/vList5"/>
    <dgm:cxn modelId="{D2A133E0-B4E8-C74D-A41B-7F930024EEEC}" srcId="{49082676-EF6F-4FA9-9AD8-A4BC9A9FC944}" destId="{CBA98A32-2F3A-3443-A43B-0B0C2AAB1122}" srcOrd="0" destOrd="0" parTransId="{A812FE6E-F875-0446-B4C4-C8D0EB6CADE2}" sibTransId="{3F57621B-9C56-C440-984A-0F6EE539199E}"/>
    <dgm:cxn modelId="{56E77DE2-9D68-964E-8401-F873A354070A}" type="presOf" srcId="{49082676-EF6F-4FA9-9AD8-A4BC9A9FC944}" destId="{CE2CC06D-8B50-4F1B-A35F-6A47C5C57452}" srcOrd="0" destOrd="0" presId="urn:microsoft.com/office/officeart/2005/8/layout/vList5"/>
    <dgm:cxn modelId="{C4C605EC-AAC7-0F44-8ACA-461137CC675D}" type="presOf" srcId="{CBA98A32-2F3A-3443-A43B-0B0C2AAB1122}" destId="{F198BB65-A295-5142-82C4-E690283A6421}" srcOrd="0" destOrd="0" presId="urn:microsoft.com/office/officeart/2005/8/layout/vList5"/>
    <dgm:cxn modelId="{B07F74F2-C1AA-3048-AA22-F718665C78D7}" type="presOf" srcId="{78BAD46A-E0B2-4DA8-BAA9-B05C3E075CB5}" destId="{03CD74D5-3F01-41CB-852A-BD0DAC2C4735}" srcOrd="0" destOrd="0" presId="urn:microsoft.com/office/officeart/2005/8/layout/vList5"/>
    <dgm:cxn modelId="{1A82F2FE-535C-AF4F-9246-2DE0461FEF99}" type="presOf" srcId="{0A701AA7-4A83-4B1D-8122-40AC5F1EE4C8}" destId="{894B3114-F04A-439C-B252-A9C5828B0CEA}" srcOrd="0" destOrd="0" presId="urn:microsoft.com/office/officeart/2005/8/layout/vList5"/>
    <dgm:cxn modelId="{E2780D76-F66A-B04E-A69D-E19254130672}" type="presParOf" srcId="{CE2CC06D-8B50-4F1B-A35F-6A47C5C57452}" destId="{04E73E02-932E-6A43-B849-A5F208B18745}" srcOrd="0" destOrd="0" presId="urn:microsoft.com/office/officeart/2005/8/layout/vList5"/>
    <dgm:cxn modelId="{6C627673-C2F9-0446-98F1-58A366D41FBA}" type="presParOf" srcId="{04E73E02-932E-6A43-B849-A5F208B18745}" destId="{F198BB65-A295-5142-82C4-E690283A6421}" srcOrd="0" destOrd="0" presId="urn:microsoft.com/office/officeart/2005/8/layout/vList5"/>
    <dgm:cxn modelId="{F95468C1-8C55-6342-AFBE-F14C3F205FFB}" type="presParOf" srcId="{04E73E02-932E-6A43-B849-A5F208B18745}" destId="{28A566CD-A727-6142-BC31-D45C8112E04F}" srcOrd="1" destOrd="0" presId="urn:microsoft.com/office/officeart/2005/8/layout/vList5"/>
    <dgm:cxn modelId="{3D3EE472-05D1-EE4E-BF53-890FAF2B0E6E}" type="presParOf" srcId="{CE2CC06D-8B50-4F1B-A35F-6A47C5C57452}" destId="{687AEA46-699A-534A-B8E2-7AFE852ECEBD}" srcOrd="1" destOrd="0" presId="urn:microsoft.com/office/officeart/2005/8/layout/vList5"/>
    <dgm:cxn modelId="{CA2A86D3-2528-C046-8A92-A83859824B72}" type="presParOf" srcId="{CE2CC06D-8B50-4F1B-A35F-6A47C5C57452}" destId="{4E9F72CE-ECCE-3849-BCCC-E5D3C4A8B7AA}" srcOrd="2" destOrd="0" presId="urn:microsoft.com/office/officeart/2005/8/layout/vList5"/>
    <dgm:cxn modelId="{426EA1A2-A588-334F-A09E-3D7D2C55A11E}" type="presParOf" srcId="{4E9F72CE-ECCE-3849-BCCC-E5D3C4A8B7AA}" destId="{49CC4E22-84AE-404F-8E22-A09927F4EEC0}" srcOrd="0" destOrd="0" presId="urn:microsoft.com/office/officeart/2005/8/layout/vList5"/>
    <dgm:cxn modelId="{26E57EF4-9681-2149-BE59-C912DDB40E72}" type="presParOf" srcId="{4E9F72CE-ECCE-3849-BCCC-E5D3C4A8B7AA}" destId="{B9664326-3EE1-E14A-8F90-D4540F4C0965}" srcOrd="1" destOrd="0" presId="urn:microsoft.com/office/officeart/2005/8/layout/vList5"/>
    <dgm:cxn modelId="{EF0AF08D-A760-D747-8AC8-2B856D8F0ACC}" type="presParOf" srcId="{CE2CC06D-8B50-4F1B-A35F-6A47C5C57452}" destId="{B41CA628-7EFF-AF47-A31A-29468C8539A1}" srcOrd="3" destOrd="0" presId="urn:microsoft.com/office/officeart/2005/8/layout/vList5"/>
    <dgm:cxn modelId="{DD70C831-9064-7644-AEA9-0F763B2EB02A}" type="presParOf" srcId="{CE2CC06D-8B50-4F1B-A35F-6A47C5C57452}" destId="{A8F1511D-CCA3-4D4E-8A7C-F339054B4715}" srcOrd="4" destOrd="0" presId="urn:microsoft.com/office/officeart/2005/8/layout/vList5"/>
    <dgm:cxn modelId="{47993CD4-AA00-ED4E-91DE-25DC405D7F47}" type="presParOf" srcId="{A8F1511D-CCA3-4D4E-8A7C-F339054B4715}" destId="{03CD74D5-3F01-41CB-852A-BD0DAC2C4735}" srcOrd="0" destOrd="0" presId="urn:microsoft.com/office/officeart/2005/8/layout/vList5"/>
    <dgm:cxn modelId="{4DD9C09B-CD4A-7748-8680-6AC9EDFD682D}" type="presParOf" srcId="{A8F1511D-CCA3-4D4E-8A7C-F339054B4715}" destId="{B5092653-FA88-4812-B8FF-32F949FD06C8}" srcOrd="1" destOrd="0" presId="urn:microsoft.com/office/officeart/2005/8/layout/vList5"/>
    <dgm:cxn modelId="{A81D9559-3E61-364C-B843-F305AC4613FF}" type="presParOf" srcId="{CE2CC06D-8B50-4F1B-A35F-6A47C5C57452}" destId="{25D8AD79-9999-49DA-93E3-F6DDF31118B0}" srcOrd="5" destOrd="0" presId="urn:microsoft.com/office/officeart/2005/8/layout/vList5"/>
    <dgm:cxn modelId="{B40B6779-BE08-CA43-9BEC-B9019EDBACD2}" type="presParOf" srcId="{CE2CC06D-8B50-4F1B-A35F-6A47C5C57452}" destId="{F82996BD-EC60-4191-8374-20B12C355C58}" srcOrd="6" destOrd="0" presId="urn:microsoft.com/office/officeart/2005/8/layout/vList5"/>
    <dgm:cxn modelId="{2882BCAE-69F7-B24E-9D00-98FCFAC9CC3F}" type="presParOf" srcId="{F82996BD-EC60-4191-8374-20B12C355C58}" destId="{F1D36487-0E10-41E6-9C5F-170C22064DB4}" srcOrd="0" destOrd="0" presId="urn:microsoft.com/office/officeart/2005/8/layout/vList5"/>
    <dgm:cxn modelId="{70D8FF15-0D89-6148-ACCE-04B03913A72A}" type="presParOf" srcId="{F82996BD-EC60-4191-8374-20B12C355C58}" destId="{21F38A1F-35FB-4A44-BF2F-B0A1A4E776EE}" srcOrd="1" destOrd="0" presId="urn:microsoft.com/office/officeart/2005/8/layout/vList5"/>
    <dgm:cxn modelId="{71DC62D5-BCA8-4F49-A274-C31D5D97A4F4}" type="presParOf" srcId="{CE2CC06D-8B50-4F1B-A35F-6A47C5C57452}" destId="{3AAC884F-A493-4CFC-BAE0-2DACFEF6E386}" srcOrd="7" destOrd="0" presId="urn:microsoft.com/office/officeart/2005/8/layout/vList5"/>
    <dgm:cxn modelId="{ED2740E2-89F4-454B-973D-38FB12084D41}" type="presParOf" srcId="{CE2CC06D-8B50-4F1B-A35F-6A47C5C57452}" destId="{12057A9F-C95C-FD49-898A-B9629BDF3EC6}" srcOrd="8" destOrd="0" presId="urn:microsoft.com/office/officeart/2005/8/layout/vList5"/>
    <dgm:cxn modelId="{64188C1A-3BD4-4540-A98B-8217E2B0C8E6}" type="presParOf" srcId="{12057A9F-C95C-FD49-898A-B9629BDF3EC6}" destId="{987E1E80-39BA-6C4A-A8E8-D50EFB90C6EA}" srcOrd="0" destOrd="0" presId="urn:microsoft.com/office/officeart/2005/8/layout/vList5"/>
    <dgm:cxn modelId="{6625BBE3-6400-A94E-AB3B-9F27508B772C}" type="presParOf" srcId="{12057A9F-C95C-FD49-898A-B9629BDF3EC6}" destId="{6BC4A8C5-A546-0149-BEFC-2997A043B730}" srcOrd="1" destOrd="0" presId="urn:microsoft.com/office/officeart/2005/8/layout/vList5"/>
    <dgm:cxn modelId="{39DE12BA-5852-9E45-B412-F22D41C7004E}" type="presParOf" srcId="{CE2CC06D-8B50-4F1B-A35F-6A47C5C57452}" destId="{BA4972B0-79FC-1D45-BA42-A2F3C9C789F9}" srcOrd="9" destOrd="0" presId="urn:microsoft.com/office/officeart/2005/8/layout/vList5"/>
    <dgm:cxn modelId="{476089C0-7483-6A41-A890-0AC11C7A56CC}" type="presParOf" srcId="{CE2CC06D-8B50-4F1B-A35F-6A47C5C57452}" destId="{BEE0ED14-C15F-4196-B5F0-8C33A8AD9041}" srcOrd="10" destOrd="0" presId="urn:microsoft.com/office/officeart/2005/8/layout/vList5"/>
    <dgm:cxn modelId="{7ED2824E-6D7D-B948-A395-44FBB16F70A1}" type="presParOf" srcId="{BEE0ED14-C15F-4196-B5F0-8C33A8AD9041}" destId="{A7233F14-A750-4A0B-8B2D-5A156D93FA4F}" srcOrd="0" destOrd="0" presId="urn:microsoft.com/office/officeart/2005/8/layout/vList5"/>
    <dgm:cxn modelId="{8856F1E6-96AF-3E43-9A7F-DD39B62EF314}" type="presParOf" srcId="{BEE0ED14-C15F-4196-B5F0-8C33A8AD9041}" destId="{894B3114-F04A-439C-B252-A9C5828B0CE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0346E-5956-4E01-AFB4-5990E8362E4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E9D2F4DE-C9A7-4801-83AE-23706689C105}">
      <dgm:prSet phldrT="[Text]" custT="1"/>
      <dgm:spPr>
        <a:solidFill>
          <a:srgbClr val="202A44"/>
        </a:solidFill>
      </dgm:spPr>
      <dgm:t>
        <a:bodyPr/>
        <a:lstStyle/>
        <a:p>
          <a:pPr algn="ctr"/>
          <a:r>
            <a:rPr lang="en-US" sz="2000" dirty="0"/>
            <a:t>Dr. Daniel Garrison</a:t>
          </a:r>
        </a:p>
        <a:p>
          <a:pPr algn="ctr"/>
          <a:r>
            <a:rPr lang="en-US" sz="1600" dirty="0">
              <a:solidFill>
                <a:srgbClr val="F3D03E"/>
              </a:solidFill>
            </a:rPr>
            <a:t>State Chair</a:t>
          </a:r>
        </a:p>
      </dgm:t>
    </dgm:pt>
    <dgm:pt modelId="{AD4BA191-B3B0-426F-83FF-5FEF334FB25C}" type="parTrans" cxnId="{11804154-D30A-4B95-AE0C-838040609B3E}">
      <dgm:prSet/>
      <dgm:spPr/>
      <dgm:t>
        <a:bodyPr/>
        <a:lstStyle/>
        <a:p>
          <a:pPr algn="ctr"/>
          <a:endParaRPr lang="en-US"/>
        </a:p>
      </dgm:t>
    </dgm:pt>
    <dgm:pt modelId="{AC515D5A-A7BE-4E8A-948A-E6A067DF728B}" type="sibTrans" cxnId="{11804154-D30A-4B95-AE0C-838040609B3E}">
      <dgm:prSet/>
      <dgm:spPr/>
      <dgm:t>
        <a:bodyPr/>
        <a:lstStyle/>
        <a:p>
          <a:pPr algn="ctr"/>
          <a:endParaRPr lang="en-US"/>
        </a:p>
      </dgm:t>
    </dgm:pt>
    <dgm:pt modelId="{8D284B99-6BED-4C47-9922-4DD39BB280F1}">
      <dgm:prSet phldrT="[Text]" custT="1"/>
      <dgm:spPr>
        <a:solidFill>
          <a:srgbClr val="202A44"/>
        </a:solidFill>
      </dgm:spPr>
      <dgm:t>
        <a:bodyPr/>
        <a:lstStyle/>
        <a:p>
          <a:pPr algn="ctr"/>
          <a:r>
            <a:rPr lang="en-US" sz="2000" dirty="0"/>
            <a:t>Dr. Ram  Gupta</a:t>
          </a:r>
        </a:p>
        <a:p>
          <a:pPr algn="ctr"/>
          <a:r>
            <a:rPr lang="en-US" sz="1600" dirty="0">
              <a:solidFill>
                <a:srgbClr val="F3D03E"/>
              </a:solidFill>
            </a:rPr>
            <a:t>Associate Dean</a:t>
          </a:r>
        </a:p>
      </dgm:t>
    </dgm:pt>
    <dgm:pt modelId="{2B847524-25C1-40F9-968E-6298DBEF889E}" type="parTrans" cxnId="{05906A3E-ED82-4192-AB41-F746C19F7185}">
      <dgm:prSet/>
      <dgm:spPr/>
      <dgm:t>
        <a:bodyPr/>
        <a:lstStyle/>
        <a:p>
          <a:pPr algn="ctr"/>
          <a:endParaRPr lang="en-US"/>
        </a:p>
      </dgm:t>
    </dgm:pt>
    <dgm:pt modelId="{94897A79-65D7-4010-A10A-4B1787D38E5C}" type="sibTrans" cxnId="{05906A3E-ED82-4192-AB41-F746C19F7185}">
      <dgm:prSet/>
      <dgm:spPr/>
      <dgm:t>
        <a:bodyPr/>
        <a:lstStyle/>
        <a:p>
          <a:pPr algn="ctr"/>
          <a:endParaRPr lang="en-US"/>
        </a:p>
      </dgm:t>
    </dgm:pt>
    <dgm:pt modelId="{0EECE1BB-F85F-44E8-A338-3B1FA2966C39}">
      <dgm:prSet phldrT="[Text]" custT="1"/>
      <dgm:spPr>
        <a:solidFill>
          <a:srgbClr val="202A44"/>
        </a:solidFill>
      </dgm:spPr>
      <dgm:t>
        <a:bodyPr/>
        <a:lstStyle/>
        <a:p>
          <a:pPr algn="ctr"/>
          <a:r>
            <a:rPr lang="en-US" sz="2000" dirty="0"/>
            <a:t>Dr. Amy </a:t>
          </a:r>
          <a:r>
            <a:rPr lang="en-US" sz="2000" dirty="0" err="1"/>
            <a:t>Clobes</a:t>
          </a:r>
          <a:endParaRPr lang="en-US" sz="2000" dirty="0"/>
        </a:p>
        <a:p>
          <a:pPr algn="ctr"/>
          <a:r>
            <a:rPr lang="en-US" sz="1600" dirty="0">
              <a:solidFill>
                <a:srgbClr val="F3D03E"/>
              </a:solidFill>
            </a:rPr>
            <a:t>Assistant Dean</a:t>
          </a:r>
        </a:p>
      </dgm:t>
    </dgm:pt>
    <dgm:pt modelId="{0CEC53E0-D0E5-4A69-8A0E-BD75302325A5}" type="parTrans" cxnId="{B750B519-6EA1-4E54-87D2-F1E2D66B165C}">
      <dgm:prSet/>
      <dgm:spPr/>
      <dgm:t>
        <a:bodyPr/>
        <a:lstStyle/>
        <a:p>
          <a:pPr algn="ctr"/>
          <a:endParaRPr lang="en-US"/>
        </a:p>
      </dgm:t>
    </dgm:pt>
    <dgm:pt modelId="{89D7D19F-F18C-489B-A4E5-AED806AEA459}" type="sibTrans" cxnId="{B750B519-6EA1-4E54-87D2-F1E2D66B165C}">
      <dgm:prSet/>
      <dgm:spPr/>
      <dgm:t>
        <a:bodyPr/>
        <a:lstStyle/>
        <a:p>
          <a:pPr algn="ctr"/>
          <a:endParaRPr lang="en-US"/>
        </a:p>
      </dgm:t>
    </dgm:pt>
    <dgm:pt modelId="{DF05C318-BB93-48E8-8691-B6DE3F561384}">
      <dgm:prSet phldrT="[Text]" custT="1"/>
      <dgm:spPr>
        <a:solidFill>
          <a:srgbClr val="202A44"/>
        </a:solidFill>
      </dgm:spPr>
      <dgm:t>
        <a:bodyPr/>
        <a:lstStyle/>
        <a:p>
          <a:pPr algn="ctr"/>
          <a:r>
            <a:rPr lang="en-US" sz="2000" dirty="0"/>
            <a:t>Dr. Alicia Johnson</a:t>
          </a:r>
        </a:p>
        <a:p>
          <a:pPr algn="ctr"/>
          <a:r>
            <a:rPr lang="en-US" sz="1600" dirty="0">
              <a:solidFill>
                <a:srgbClr val="F3D03E"/>
              </a:solidFill>
            </a:rPr>
            <a:t>Director</a:t>
          </a:r>
        </a:p>
      </dgm:t>
    </dgm:pt>
    <dgm:pt modelId="{5E47A661-DD5E-4004-9831-885422E21BE1}" type="parTrans" cxnId="{BA535678-11D2-4F60-A7E8-31506388562E}">
      <dgm:prSet/>
      <dgm:spPr/>
      <dgm:t>
        <a:bodyPr/>
        <a:lstStyle/>
        <a:p>
          <a:pPr algn="ctr"/>
          <a:endParaRPr lang="en-US"/>
        </a:p>
      </dgm:t>
    </dgm:pt>
    <dgm:pt modelId="{057F8611-8A47-4B8B-8143-65B09760E5FD}" type="sibTrans" cxnId="{BA535678-11D2-4F60-A7E8-31506388562E}">
      <dgm:prSet/>
      <dgm:spPr/>
      <dgm:t>
        <a:bodyPr/>
        <a:lstStyle/>
        <a:p>
          <a:pPr algn="ctr"/>
          <a:endParaRPr lang="en-US"/>
        </a:p>
      </dgm:t>
    </dgm:pt>
    <dgm:pt modelId="{0BE93C66-B97E-418F-914B-6DD6A991FDE6}">
      <dgm:prSet phldrT="[Text]" custT="1"/>
      <dgm:spPr>
        <a:solidFill>
          <a:srgbClr val="202A44"/>
        </a:solidFill>
      </dgm:spPr>
      <dgm:t>
        <a:bodyPr/>
        <a:lstStyle/>
        <a:p>
          <a:pPr algn="ctr"/>
          <a:r>
            <a:rPr lang="en-US" sz="2000" dirty="0"/>
            <a:t>Dr. Anthony Dean</a:t>
          </a:r>
        </a:p>
        <a:p>
          <a:pPr algn="ctr"/>
          <a:r>
            <a:rPr lang="en-US" sz="1600" dirty="0">
              <a:solidFill>
                <a:srgbClr val="F3D03E"/>
              </a:solidFill>
            </a:rPr>
            <a:t>Associate Dean</a:t>
          </a:r>
        </a:p>
      </dgm:t>
    </dgm:pt>
    <dgm:pt modelId="{603197A0-7A3E-41D6-AA00-05AEC2B12D96}" type="parTrans" cxnId="{9740E7F5-4AD0-4062-B587-9B685D1A0452}">
      <dgm:prSet/>
      <dgm:spPr/>
      <dgm:t>
        <a:bodyPr/>
        <a:lstStyle/>
        <a:p>
          <a:pPr algn="ctr"/>
          <a:endParaRPr lang="en-US"/>
        </a:p>
      </dgm:t>
    </dgm:pt>
    <dgm:pt modelId="{1574C8D5-9F2F-4608-AC09-5477A7DC6D26}" type="sibTrans" cxnId="{9740E7F5-4AD0-4062-B587-9B685D1A0452}">
      <dgm:prSet/>
      <dgm:spPr/>
      <dgm:t>
        <a:bodyPr/>
        <a:lstStyle/>
        <a:p>
          <a:pPr algn="ctr"/>
          <a:endParaRPr lang="en-US"/>
        </a:p>
      </dgm:t>
    </dgm:pt>
    <dgm:pt modelId="{2A6762AB-72C6-48AB-BF6D-B5DA6FAAF4A8}">
      <dgm:prSet phldrT="[Text]" custT="1"/>
      <dgm:spPr>
        <a:solidFill>
          <a:srgbClr val="202A44"/>
        </a:solidFill>
      </dgm:spPr>
      <dgm:t>
        <a:bodyPr/>
        <a:lstStyle/>
        <a:p>
          <a:pPr algn="ctr">
            <a:spcAft>
              <a:spcPts val="840"/>
            </a:spcAft>
          </a:pPr>
          <a:r>
            <a:rPr lang="en-US" sz="2000" dirty="0"/>
            <a:t>Dr. </a:t>
          </a:r>
          <a:r>
            <a:rPr lang="en-US" sz="2000" dirty="0" err="1"/>
            <a:t>Dawit</a:t>
          </a:r>
          <a:r>
            <a:rPr lang="en-US" sz="2000" dirty="0"/>
            <a:t> </a:t>
          </a:r>
          <a:r>
            <a:rPr lang="en-US" sz="2000" b="0" i="0" dirty="0" err="1"/>
            <a:t>Haile</a:t>
          </a:r>
          <a:endParaRPr lang="en-US" sz="2000" b="0" i="0" dirty="0"/>
        </a:p>
        <a:p>
          <a:pPr algn="ctr">
            <a:spcAft>
              <a:spcPts val="840"/>
            </a:spcAft>
          </a:pPr>
          <a:r>
            <a:rPr lang="en-US" sz="1600" b="0" i="0" dirty="0">
              <a:solidFill>
                <a:srgbClr val="F3D03E"/>
              </a:solidFill>
            </a:rPr>
            <a:t>Dean</a:t>
          </a:r>
          <a:endParaRPr lang="en-US" sz="1600" b="0" dirty="0">
            <a:solidFill>
              <a:srgbClr val="F3D03E"/>
            </a:solidFill>
          </a:endParaRPr>
        </a:p>
      </dgm:t>
    </dgm:pt>
    <dgm:pt modelId="{AC20B47A-9119-4DE3-B815-40D9C34E1980}" type="sibTrans" cxnId="{172BDCBC-9E5E-4739-B814-8D89CF1DAF51}">
      <dgm:prSet/>
      <dgm:spPr/>
      <dgm:t>
        <a:bodyPr/>
        <a:lstStyle/>
        <a:p>
          <a:pPr algn="ctr"/>
          <a:endParaRPr lang="en-US"/>
        </a:p>
      </dgm:t>
    </dgm:pt>
    <dgm:pt modelId="{A14385CA-A846-454D-97EA-090DFEEAEB6F}" type="parTrans" cxnId="{172BDCBC-9E5E-4739-B814-8D89CF1DAF51}">
      <dgm:prSet/>
      <dgm:spPr/>
      <dgm:t>
        <a:bodyPr/>
        <a:lstStyle/>
        <a:p>
          <a:pPr algn="ctr"/>
          <a:endParaRPr lang="en-US"/>
        </a:p>
      </dgm:t>
    </dgm:pt>
    <dgm:pt modelId="{EABBC5A4-8453-4D2B-B915-EEABBBF99384}" type="pres">
      <dgm:prSet presAssocID="{5780346E-5956-4E01-AFB4-5990E8362E4E}" presName="Name0" presStyleCnt="0">
        <dgm:presLayoutVars>
          <dgm:dir/>
          <dgm:resizeHandles val="exact"/>
        </dgm:presLayoutVars>
      </dgm:prSet>
      <dgm:spPr/>
    </dgm:pt>
    <dgm:pt modelId="{5A9136FC-A182-4284-BBA4-CDEFE7BE514D}" type="pres">
      <dgm:prSet presAssocID="{5780346E-5956-4E01-AFB4-5990E8362E4E}" presName="fgShape" presStyleLbl="fgShp" presStyleIdx="0" presStyleCnt="1"/>
      <dgm:spPr>
        <a:solidFill>
          <a:srgbClr val="F3D03E"/>
        </a:solidFill>
      </dgm:spPr>
    </dgm:pt>
    <dgm:pt modelId="{53074D07-9031-49A7-812F-059F9A81B561}" type="pres">
      <dgm:prSet presAssocID="{5780346E-5956-4E01-AFB4-5990E8362E4E}" presName="linComp" presStyleCnt="0"/>
      <dgm:spPr/>
    </dgm:pt>
    <dgm:pt modelId="{D442F990-62AC-43F4-AD72-26682AA0FDB8}" type="pres">
      <dgm:prSet presAssocID="{E9D2F4DE-C9A7-4801-83AE-23706689C105}" presName="compNode" presStyleCnt="0"/>
      <dgm:spPr/>
    </dgm:pt>
    <dgm:pt modelId="{1B9AA9AD-C4E5-4BF3-BAED-0C50C3E66845}" type="pres">
      <dgm:prSet presAssocID="{E9D2F4DE-C9A7-4801-83AE-23706689C105}" presName="bkgdShape" presStyleLbl="node1" presStyleIdx="0" presStyleCnt="6"/>
      <dgm:spPr/>
    </dgm:pt>
    <dgm:pt modelId="{B3A956DC-E8CF-4FCC-8D66-F270529FE885}" type="pres">
      <dgm:prSet presAssocID="{E9D2F4DE-C9A7-4801-83AE-23706689C105}" presName="nodeTx" presStyleLbl="node1" presStyleIdx="0" presStyleCnt="6">
        <dgm:presLayoutVars>
          <dgm:bulletEnabled val="1"/>
        </dgm:presLayoutVars>
      </dgm:prSet>
      <dgm:spPr/>
    </dgm:pt>
    <dgm:pt modelId="{1A710914-4392-411A-89BE-E11E78060785}" type="pres">
      <dgm:prSet presAssocID="{E9D2F4DE-C9A7-4801-83AE-23706689C105}" presName="invisiNode" presStyleLbl="node1" presStyleIdx="0" presStyleCnt="6"/>
      <dgm:spPr/>
    </dgm:pt>
    <dgm:pt modelId="{17B61358-6A11-4127-BA7A-B77061EB4E17}" type="pres">
      <dgm:prSet presAssocID="{E9D2F4DE-C9A7-4801-83AE-23706689C105}" presName="imagNode" presStyleLbl="fgImgPlace1" presStyleIdx="0" presStyleCnt="6"/>
      <dgm:spPr>
        <a:blipFill rotWithShape="1">
          <a:blip xmlns:r="http://schemas.openxmlformats.org/officeDocument/2006/relationships" r:embed="rId1"/>
          <a:srcRect/>
          <a:stretch>
            <a:fillRect t="-13000" b="-13000"/>
          </a:stretch>
        </a:blipFill>
      </dgm:spPr>
    </dgm:pt>
    <dgm:pt modelId="{B7CC1DAC-FDD2-4410-8BAA-6963A9574AE2}" type="pres">
      <dgm:prSet presAssocID="{AC515D5A-A7BE-4E8A-948A-E6A067DF728B}" presName="sibTrans" presStyleLbl="sibTrans2D1" presStyleIdx="0" presStyleCnt="0"/>
      <dgm:spPr/>
    </dgm:pt>
    <dgm:pt modelId="{289BC6DE-18B4-43E4-A55B-F95FCEAF5626}" type="pres">
      <dgm:prSet presAssocID="{8D284B99-6BED-4C47-9922-4DD39BB280F1}" presName="compNode" presStyleCnt="0"/>
      <dgm:spPr/>
    </dgm:pt>
    <dgm:pt modelId="{FACCF6A8-AED1-4192-A41F-5310D44F0F32}" type="pres">
      <dgm:prSet presAssocID="{8D284B99-6BED-4C47-9922-4DD39BB280F1}" presName="bkgdShape" presStyleLbl="node1" presStyleIdx="1" presStyleCnt="6"/>
      <dgm:spPr/>
    </dgm:pt>
    <dgm:pt modelId="{F59FE5BF-C41C-431B-9760-3462784612ED}" type="pres">
      <dgm:prSet presAssocID="{8D284B99-6BED-4C47-9922-4DD39BB280F1}" presName="nodeTx" presStyleLbl="node1" presStyleIdx="1" presStyleCnt="6">
        <dgm:presLayoutVars>
          <dgm:bulletEnabled val="1"/>
        </dgm:presLayoutVars>
      </dgm:prSet>
      <dgm:spPr/>
    </dgm:pt>
    <dgm:pt modelId="{D43AE3C8-2059-47E2-B21E-E4C7E4FA4732}" type="pres">
      <dgm:prSet presAssocID="{8D284B99-6BED-4C47-9922-4DD39BB280F1}" presName="invisiNode" presStyleLbl="node1" presStyleIdx="1" presStyleCnt="6"/>
      <dgm:spPr/>
    </dgm:pt>
    <dgm:pt modelId="{FCAE8FE4-1A32-41D3-AA9D-8DBDCCE1F048}" type="pres">
      <dgm:prSet presAssocID="{8D284B99-6BED-4C47-9922-4DD39BB280F1}" presName="imagNode" presStyleLbl="fgImgPlace1" presStyleIdx="1" presStyleCnt="6"/>
      <dgm:spPr>
        <a:blipFill rotWithShape="1">
          <a:blip xmlns:r="http://schemas.openxmlformats.org/officeDocument/2006/relationships" r:embed="rId2"/>
          <a:srcRect/>
          <a:stretch>
            <a:fillRect t="-13000" b="-13000"/>
          </a:stretch>
        </a:blipFill>
      </dgm:spPr>
    </dgm:pt>
    <dgm:pt modelId="{64D9A661-B542-4500-AF7E-A166BFFF64A4}" type="pres">
      <dgm:prSet presAssocID="{94897A79-65D7-4010-A10A-4B1787D38E5C}" presName="sibTrans" presStyleLbl="sibTrans2D1" presStyleIdx="0" presStyleCnt="0"/>
      <dgm:spPr/>
    </dgm:pt>
    <dgm:pt modelId="{7C38D38E-C6AA-405C-BF6F-07FC032883CE}" type="pres">
      <dgm:prSet presAssocID="{0EECE1BB-F85F-44E8-A338-3B1FA2966C39}" presName="compNode" presStyleCnt="0"/>
      <dgm:spPr/>
    </dgm:pt>
    <dgm:pt modelId="{6D055947-2A56-44A7-871E-CF90E4395168}" type="pres">
      <dgm:prSet presAssocID="{0EECE1BB-F85F-44E8-A338-3B1FA2966C39}" presName="bkgdShape" presStyleLbl="node1" presStyleIdx="2" presStyleCnt="6"/>
      <dgm:spPr/>
    </dgm:pt>
    <dgm:pt modelId="{DE660BEC-CB07-4300-B4CA-FF9B0057E05D}" type="pres">
      <dgm:prSet presAssocID="{0EECE1BB-F85F-44E8-A338-3B1FA2966C39}" presName="nodeTx" presStyleLbl="node1" presStyleIdx="2" presStyleCnt="6">
        <dgm:presLayoutVars>
          <dgm:bulletEnabled val="1"/>
        </dgm:presLayoutVars>
      </dgm:prSet>
      <dgm:spPr/>
    </dgm:pt>
    <dgm:pt modelId="{B942A0C2-D030-45FE-9611-7D51CA62C9FD}" type="pres">
      <dgm:prSet presAssocID="{0EECE1BB-F85F-44E8-A338-3B1FA2966C39}" presName="invisiNode" presStyleLbl="node1" presStyleIdx="2" presStyleCnt="6"/>
      <dgm:spPr/>
    </dgm:pt>
    <dgm:pt modelId="{A986FA3F-4B6C-4FD2-9A2A-CC70DE4BD11D}" type="pres">
      <dgm:prSet presAssocID="{0EECE1BB-F85F-44E8-A338-3B1FA2966C39}" presName="imagNode" presStyleLbl="fgImgPlace1" presStyleIdx="2" presStyleCnt="6"/>
      <dgm:spPr>
        <a:blipFill rotWithShape="1">
          <a:blip xmlns:r="http://schemas.openxmlformats.org/officeDocument/2006/relationships" r:embed="rId3"/>
          <a:srcRect/>
          <a:stretch>
            <a:fillRect t="-11000" b="-11000"/>
          </a:stretch>
        </a:blipFill>
      </dgm:spPr>
    </dgm:pt>
    <dgm:pt modelId="{D57AA5C7-B35D-4E3A-99CD-13440D8EFA97}" type="pres">
      <dgm:prSet presAssocID="{89D7D19F-F18C-489B-A4E5-AED806AEA459}" presName="sibTrans" presStyleLbl="sibTrans2D1" presStyleIdx="0" presStyleCnt="0"/>
      <dgm:spPr/>
    </dgm:pt>
    <dgm:pt modelId="{7D778B7C-7617-4803-9476-3F2769497E7E}" type="pres">
      <dgm:prSet presAssocID="{DF05C318-BB93-48E8-8691-B6DE3F561384}" presName="compNode" presStyleCnt="0"/>
      <dgm:spPr/>
    </dgm:pt>
    <dgm:pt modelId="{E7180BA3-CA3A-47D5-ABDE-E78A5C34160A}" type="pres">
      <dgm:prSet presAssocID="{DF05C318-BB93-48E8-8691-B6DE3F561384}" presName="bkgdShape" presStyleLbl="node1" presStyleIdx="3" presStyleCnt="6"/>
      <dgm:spPr/>
    </dgm:pt>
    <dgm:pt modelId="{E6DDD289-D739-4C1F-BB7C-CC5C1AE35228}" type="pres">
      <dgm:prSet presAssocID="{DF05C318-BB93-48E8-8691-B6DE3F561384}" presName="nodeTx" presStyleLbl="node1" presStyleIdx="3" presStyleCnt="6">
        <dgm:presLayoutVars>
          <dgm:bulletEnabled val="1"/>
        </dgm:presLayoutVars>
      </dgm:prSet>
      <dgm:spPr/>
    </dgm:pt>
    <dgm:pt modelId="{A461EDDB-3A4F-44FE-9ED0-E664DAD6E1F3}" type="pres">
      <dgm:prSet presAssocID="{DF05C318-BB93-48E8-8691-B6DE3F561384}" presName="invisiNode" presStyleLbl="node1" presStyleIdx="3" presStyleCnt="6"/>
      <dgm:spPr/>
    </dgm:pt>
    <dgm:pt modelId="{E09F8D8F-6CA3-4151-AAEB-B48849E21183}" type="pres">
      <dgm:prSet presAssocID="{DF05C318-BB93-48E8-8691-B6DE3F561384}" presName="imagNode" presStyleLbl="fgImgPlace1" presStyleIdx="3" presStyleCnt="6"/>
      <dgm:spPr>
        <a:blipFill rotWithShape="1">
          <a:blip xmlns:r="http://schemas.openxmlformats.org/officeDocument/2006/relationships" r:embed="rId4"/>
          <a:srcRect/>
          <a:stretch>
            <a:fillRect t="-13000" b="-13000"/>
          </a:stretch>
        </a:blipFill>
      </dgm:spPr>
    </dgm:pt>
    <dgm:pt modelId="{B3FCB625-3B30-4E57-8467-17DCFCFC571F}" type="pres">
      <dgm:prSet presAssocID="{057F8611-8A47-4B8B-8143-65B09760E5FD}" presName="sibTrans" presStyleLbl="sibTrans2D1" presStyleIdx="0" presStyleCnt="0"/>
      <dgm:spPr/>
    </dgm:pt>
    <dgm:pt modelId="{A55293BC-DB85-460E-B822-CE76CF39EF29}" type="pres">
      <dgm:prSet presAssocID="{0BE93C66-B97E-418F-914B-6DD6A991FDE6}" presName="compNode" presStyleCnt="0"/>
      <dgm:spPr/>
    </dgm:pt>
    <dgm:pt modelId="{68CDC1A1-D649-4214-BF7B-9E0FA4878F59}" type="pres">
      <dgm:prSet presAssocID="{0BE93C66-B97E-418F-914B-6DD6A991FDE6}" presName="bkgdShape" presStyleLbl="node1" presStyleIdx="4" presStyleCnt="6"/>
      <dgm:spPr/>
    </dgm:pt>
    <dgm:pt modelId="{19F163B8-0505-4143-AA3F-63B3DB6D22A9}" type="pres">
      <dgm:prSet presAssocID="{0BE93C66-B97E-418F-914B-6DD6A991FDE6}" presName="nodeTx" presStyleLbl="node1" presStyleIdx="4" presStyleCnt="6">
        <dgm:presLayoutVars>
          <dgm:bulletEnabled val="1"/>
        </dgm:presLayoutVars>
      </dgm:prSet>
      <dgm:spPr/>
    </dgm:pt>
    <dgm:pt modelId="{65229DD3-F473-408C-A93E-D2CB65F93AD1}" type="pres">
      <dgm:prSet presAssocID="{0BE93C66-B97E-418F-914B-6DD6A991FDE6}" presName="invisiNode" presStyleLbl="node1" presStyleIdx="4" presStyleCnt="6"/>
      <dgm:spPr/>
    </dgm:pt>
    <dgm:pt modelId="{63F3AFF4-49BC-4FD3-B9C0-54F217171990}" type="pres">
      <dgm:prSet presAssocID="{0BE93C66-B97E-418F-914B-6DD6A991FDE6}"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429A1688-8DD4-4C20-B31E-5BD4B2FFD46B}" type="pres">
      <dgm:prSet presAssocID="{1574C8D5-9F2F-4608-AC09-5477A7DC6D26}" presName="sibTrans" presStyleLbl="sibTrans2D1" presStyleIdx="0" presStyleCnt="0"/>
      <dgm:spPr/>
    </dgm:pt>
    <dgm:pt modelId="{C8A7379D-BFDD-4792-9596-37149ADC9057}" type="pres">
      <dgm:prSet presAssocID="{2A6762AB-72C6-48AB-BF6D-B5DA6FAAF4A8}" presName="compNode" presStyleCnt="0"/>
      <dgm:spPr/>
    </dgm:pt>
    <dgm:pt modelId="{56EA0549-04EA-415F-AC3B-85C1E6599F2D}" type="pres">
      <dgm:prSet presAssocID="{2A6762AB-72C6-48AB-BF6D-B5DA6FAAF4A8}" presName="bkgdShape" presStyleLbl="node1" presStyleIdx="5" presStyleCnt="6"/>
      <dgm:spPr/>
    </dgm:pt>
    <dgm:pt modelId="{DC1FBC57-15CA-4774-AD29-0686330F07EC}" type="pres">
      <dgm:prSet presAssocID="{2A6762AB-72C6-48AB-BF6D-B5DA6FAAF4A8}" presName="nodeTx" presStyleLbl="node1" presStyleIdx="5" presStyleCnt="6">
        <dgm:presLayoutVars>
          <dgm:bulletEnabled val="1"/>
        </dgm:presLayoutVars>
      </dgm:prSet>
      <dgm:spPr/>
    </dgm:pt>
    <dgm:pt modelId="{84D6BE0E-7372-47AF-8978-D13C564D1BDB}" type="pres">
      <dgm:prSet presAssocID="{2A6762AB-72C6-48AB-BF6D-B5DA6FAAF4A8}" presName="invisiNode" presStyleLbl="node1" presStyleIdx="5" presStyleCnt="6"/>
      <dgm:spPr/>
    </dgm:pt>
    <dgm:pt modelId="{9A2F7EC8-14BB-4184-8E65-5802676A5EAA}" type="pres">
      <dgm:prSet presAssocID="{2A6762AB-72C6-48AB-BF6D-B5DA6FAAF4A8}" presName="imagNode" presStyleLbl="fgImgPlace1" presStyleIdx="5" presStyleCnt="6"/>
      <dgm:spPr>
        <a:blipFill rotWithShape="1">
          <a:blip xmlns:r="http://schemas.openxmlformats.org/officeDocument/2006/relationships" r:embed="rId6"/>
          <a:srcRect/>
          <a:stretch>
            <a:fillRect t="-13000" b="-13000"/>
          </a:stretch>
        </a:blipFill>
      </dgm:spPr>
    </dgm:pt>
  </dgm:ptLst>
  <dgm:cxnLst>
    <dgm:cxn modelId="{81EF8403-24FD-4E81-8E62-ED531156460F}" type="presOf" srcId="{0BE93C66-B97E-418F-914B-6DD6A991FDE6}" destId="{19F163B8-0505-4143-AA3F-63B3DB6D22A9}" srcOrd="1" destOrd="0" presId="urn:microsoft.com/office/officeart/2005/8/layout/hList7#1"/>
    <dgm:cxn modelId="{FA77060E-EE80-41AA-A707-C95C13997396}" type="presOf" srcId="{89D7D19F-F18C-489B-A4E5-AED806AEA459}" destId="{D57AA5C7-B35D-4E3A-99CD-13440D8EFA97}" srcOrd="0" destOrd="0" presId="urn:microsoft.com/office/officeart/2005/8/layout/hList7#1"/>
    <dgm:cxn modelId="{28A2440F-5517-464A-B666-1E3676481DEB}" type="presOf" srcId="{0EECE1BB-F85F-44E8-A338-3B1FA2966C39}" destId="{DE660BEC-CB07-4300-B4CA-FF9B0057E05D}" srcOrd="1" destOrd="0" presId="urn:microsoft.com/office/officeart/2005/8/layout/hList7#1"/>
    <dgm:cxn modelId="{B750B519-6EA1-4E54-87D2-F1E2D66B165C}" srcId="{5780346E-5956-4E01-AFB4-5990E8362E4E}" destId="{0EECE1BB-F85F-44E8-A338-3B1FA2966C39}" srcOrd="2" destOrd="0" parTransId="{0CEC53E0-D0E5-4A69-8A0E-BD75302325A5}" sibTransId="{89D7D19F-F18C-489B-A4E5-AED806AEA459}"/>
    <dgm:cxn modelId="{1014312D-BB2F-45D8-893F-D786C2CA55C2}" type="presOf" srcId="{DF05C318-BB93-48E8-8691-B6DE3F561384}" destId="{E7180BA3-CA3A-47D5-ABDE-E78A5C34160A}" srcOrd="0" destOrd="0" presId="urn:microsoft.com/office/officeart/2005/8/layout/hList7#1"/>
    <dgm:cxn modelId="{05906A3E-ED82-4192-AB41-F746C19F7185}" srcId="{5780346E-5956-4E01-AFB4-5990E8362E4E}" destId="{8D284B99-6BED-4C47-9922-4DD39BB280F1}" srcOrd="1" destOrd="0" parTransId="{2B847524-25C1-40F9-968E-6298DBEF889E}" sibTransId="{94897A79-65D7-4010-A10A-4B1787D38E5C}"/>
    <dgm:cxn modelId="{829D7540-D503-434F-A149-5AD2EEE1341C}" type="presOf" srcId="{5780346E-5956-4E01-AFB4-5990E8362E4E}" destId="{EABBC5A4-8453-4D2B-B915-EEABBBF99384}" srcOrd="0" destOrd="0" presId="urn:microsoft.com/office/officeart/2005/8/layout/hList7#1"/>
    <dgm:cxn modelId="{FA0A9361-3C76-4EAC-88E5-1E39B6410A3C}" type="presOf" srcId="{E9D2F4DE-C9A7-4801-83AE-23706689C105}" destId="{B3A956DC-E8CF-4FCC-8D66-F270529FE885}" srcOrd="1" destOrd="0" presId="urn:microsoft.com/office/officeart/2005/8/layout/hList7#1"/>
    <dgm:cxn modelId="{FA052247-F186-404B-900F-53888C6D2CB7}" type="presOf" srcId="{8D284B99-6BED-4C47-9922-4DD39BB280F1}" destId="{FACCF6A8-AED1-4192-A41F-5310D44F0F32}" srcOrd="0" destOrd="0" presId="urn:microsoft.com/office/officeart/2005/8/layout/hList7#1"/>
    <dgm:cxn modelId="{334FC068-0D8D-4EB3-9253-C19C4BB5CF23}" type="presOf" srcId="{94897A79-65D7-4010-A10A-4B1787D38E5C}" destId="{64D9A661-B542-4500-AF7E-A166BFFF64A4}" srcOrd="0" destOrd="0" presId="urn:microsoft.com/office/officeart/2005/8/layout/hList7#1"/>
    <dgm:cxn modelId="{8246B549-75B3-4BA4-B16E-D4F374838E57}" type="presOf" srcId="{2A6762AB-72C6-48AB-BF6D-B5DA6FAAF4A8}" destId="{DC1FBC57-15CA-4774-AD29-0686330F07EC}" srcOrd="1" destOrd="0" presId="urn:microsoft.com/office/officeart/2005/8/layout/hList7#1"/>
    <dgm:cxn modelId="{6713684D-B631-4E85-8009-55640585A478}" type="presOf" srcId="{0EECE1BB-F85F-44E8-A338-3B1FA2966C39}" destId="{6D055947-2A56-44A7-871E-CF90E4395168}" srcOrd="0" destOrd="0" presId="urn:microsoft.com/office/officeart/2005/8/layout/hList7#1"/>
    <dgm:cxn modelId="{A7A22554-6EA6-471D-A413-A64835B7ED4C}" type="presOf" srcId="{E9D2F4DE-C9A7-4801-83AE-23706689C105}" destId="{1B9AA9AD-C4E5-4BF3-BAED-0C50C3E66845}" srcOrd="0" destOrd="0" presId="urn:microsoft.com/office/officeart/2005/8/layout/hList7#1"/>
    <dgm:cxn modelId="{11804154-D30A-4B95-AE0C-838040609B3E}" srcId="{5780346E-5956-4E01-AFB4-5990E8362E4E}" destId="{E9D2F4DE-C9A7-4801-83AE-23706689C105}" srcOrd="0" destOrd="0" parTransId="{AD4BA191-B3B0-426F-83FF-5FEF334FB25C}" sibTransId="{AC515D5A-A7BE-4E8A-948A-E6A067DF728B}"/>
    <dgm:cxn modelId="{BA535678-11D2-4F60-A7E8-31506388562E}" srcId="{5780346E-5956-4E01-AFB4-5990E8362E4E}" destId="{DF05C318-BB93-48E8-8691-B6DE3F561384}" srcOrd="3" destOrd="0" parTransId="{5E47A661-DD5E-4004-9831-885422E21BE1}" sibTransId="{057F8611-8A47-4B8B-8143-65B09760E5FD}"/>
    <dgm:cxn modelId="{C43EF97B-C4E3-40E0-98B5-460CD05B473F}" type="presOf" srcId="{AC515D5A-A7BE-4E8A-948A-E6A067DF728B}" destId="{B7CC1DAC-FDD2-4410-8BAA-6963A9574AE2}" srcOrd="0" destOrd="0" presId="urn:microsoft.com/office/officeart/2005/8/layout/hList7#1"/>
    <dgm:cxn modelId="{685C0887-7770-452D-9C48-ACC8D13DA667}" type="presOf" srcId="{8D284B99-6BED-4C47-9922-4DD39BB280F1}" destId="{F59FE5BF-C41C-431B-9760-3462784612ED}" srcOrd="1" destOrd="0" presId="urn:microsoft.com/office/officeart/2005/8/layout/hList7#1"/>
    <dgm:cxn modelId="{4B18A093-A9F2-466F-8FBF-86F63DC4A152}" type="presOf" srcId="{DF05C318-BB93-48E8-8691-B6DE3F561384}" destId="{E6DDD289-D739-4C1F-BB7C-CC5C1AE35228}" srcOrd="1" destOrd="0" presId="urn:microsoft.com/office/officeart/2005/8/layout/hList7#1"/>
    <dgm:cxn modelId="{7B7CCD93-DD1C-4A36-BA5F-5B965272244D}" type="presOf" srcId="{2A6762AB-72C6-48AB-BF6D-B5DA6FAAF4A8}" destId="{56EA0549-04EA-415F-AC3B-85C1E6599F2D}" srcOrd="0" destOrd="0" presId="urn:microsoft.com/office/officeart/2005/8/layout/hList7#1"/>
    <dgm:cxn modelId="{172BDCBC-9E5E-4739-B814-8D89CF1DAF51}" srcId="{5780346E-5956-4E01-AFB4-5990E8362E4E}" destId="{2A6762AB-72C6-48AB-BF6D-B5DA6FAAF4A8}" srcOrd="5" destOrd="0" parTransId="{A14385CA-A846-454D-97EA-090DFEEAEB6F}" sibTransId="{AC20B47A-9119-4DE3-B815-40D9C34E1980}"/>
    <dgm:cxn modelId="{8293A0CF-23EE-44FF-A517-83662F2BA80D}" type="presOf" srcId="{057F8611-8A47-4B8B-8143-65B09760E5FD}" destId="{B3FCB625-3B30-4E57-8467-17DCFCFC571F}" srcOrd="0" destOrd="0" presId="urn:microsoft.com/office/officeart/2005/8/layout/hList7#1"/>
    <dgm:cxn modelId="{ED8F1FE6-3A93-45A8-861B-7FE2F7E45BD3}" type="presOf" srcId="{1574C8D5-9F2F-4608-AC09-5477A7DC6D26}" destId="{429A1688-8DD4-4C20-B31E-5BD4B2FFD46B}" srcOrd="0" destOrd="0" presId="urn:microsoft.com/office/officeart/2005/8/layout/hList7#1"/>
    <dgm:cxn modelId="{9740E7F5-4AD0-4062-B587-9B685D1A0452}" srcId="{5780346E-5956-4E01-AFB4-5990E8362E4E}" destId="{0BE93C66-B97E-418F-914B-6DD6A991FDE6}" srcOrd="4" destOrd="0" parTransId="{603197A0-7A3E-41D6-AA00-05AEC2B12D96}" sibTransId="{1574C8D5-9F2F-4608-AC09-5477A7DC6D26}"/>
    <dgm:cxn modelId="{C4F141FB-A9A2-4FAE-9F64-16C25DABC4E1}" type="presOf" srcId="{0BE93C66-B97E-418F-914B-6DD6A991FDE6}" destId="{68CDC1A1-D649-4214-BF7B-9E0FA4878F59}" srcOrd="0" destOrd="0" presId="urn:microsoft.com/office/officeart/2005/8/layout/hList7#1"/>
    <dgm:cxn modelId="{FE6D5570-67DE-4AE9-B40D-97B2E88FAFDA}" type="presParOf" srcId="{EABBC5A4-8453-4D2B-B915-EEABBBF99384}" destId="{5A9136FC-A182-4284-BBA4-CDEFE7BE514D}" srcOrd="0" destOrd="0" presId="urn:microsoft.com/office/officeart/2005/8/layout/hList7#1"/>
    <dgm:cxn modelId="{A5B92CF4-13FA-4498-9C09-4ED4DEB42596}" type="presParOf" srcId="{EABBC5A4-8453-4D2B-B915-EEABBBF99384}" destId="{53074D07-9031-49A7-812F-059F9A81B561}" srcOrd="1" destOrd="0" presId="urn:microsoft.com/office/officeart/2005/8/layout/hList7#1"/>
    <dgm:cxn modelId="{593D8529-CE72-4FFC-A81C-4732AA783611}" type="presParOf" srcId="{53074D07-9031-49A7-812F-059F9A81B561}" destId="{D442F990-62AC-43F4-AD72-26682AA0FDB8}" srcOrd="0" destOrd="0" presId="urn:microsoft.com/office/officeart/2005/8/layout/hList7#1"/>
    <dgm:cxn modelId="{BD28EF60-0E07-44B1-BE32-2097B52819E4}" type="presParOf" srcId="{D442F990-62AC-43F4-AD72-26682AA0FDB8}" destId="{1B9AA9AD-C4E5-4BF3-BAED-0C50C3E66845}" srcOrd="0" destOrd="0" presId="urn:microsoft.com/office/officeart/2005/8/layout/hList7#1"/>
    <dgm:cxn modelId="{42FF946C-307F-4906-81FA-7ACCD2994298}" type="presParOf" srcId="{D442F990-62AC-43F4-AD72-26682AA0FDB8}" destId="{B3A956DC-E8CF-4FCC-8D66-F270529FE885}" srcOrd="1" destOrd="0" presId="urn:microsoft.com/office/officeart/2005/8/layout/hList7#1"/>
    <dgm:cxn modelId="{AA82CBF5-E924-4883-ABA3-B09F6F293E9F}" type="presParOf" srcId="{D442F990-62AC-43F4-AD72-26682AA0FDB8}" destId="{1A710914-4392-411A-89BE-E11E78060785}" srcOrd="2" destOrd="0" presId="urn:microsoft.com/office/officeart/2005/8/layout/hList7#1"/>
    <dgm:cxn modelId="{DE6B3499-225B-4458-9BF5-285BFF05B974}" type="presParOf" srcId="{D442F990-62AC-43F4-AD72-26682AA0FDB8}" destId="{17B61358-6A11-4127-BA7A-B77061EB4E17}" srcOrd="3" destOrd="0" presId="urn:microsoft.com/office/officeart/2005/8/layout/hList7#1"/>
    <dgm:cxn modelId="{A72A701D-CD42-4B7A-AEC2-D069DC81AEAA}" type="presParOf" srcId="{53074D07-9031-49A7-812F-059F9A81B561}" destId="{B7CC1DAC-FDD2-4410-8BAA-6963A9574AE2}" srcOrd="1" destOrd="0" presId="urn:microsoft.com/office/officeart/2005/8/layout/hList7#1"/>
    <dgm:cxn modelId="{569A421F-DB09-4148-9E80-4E32F63DFEAB}" type="presParOf" srcId="{53074D07-9031-49A7-812F-059F9A81B561}" destId="{289BC6DE-18B4-43E4-A55B-F95FCEAF5626}" srcOrd="2" destOrd="0" presId="urn:microsoft.com/office/officeart/2005/8/layout/hList7#1"/>
    <dgm:cxn modelId="{C295FCF5-6919-4666-82B5-ED90BD13F4E2}" type="presParOf" srcId="{289BC6DE-18B4-43E4-A55B-F95FCEAF5626}" destId="{FACCF6A8-AED1-4192-A41F-5310D44F0F32}" srcOrd="0" destOrd="0" presId="urn:microsoft.com/office/officeart/2005/8/layout/hList7#1"/>
    <dgm:cxn modelId="{CF38DA73-9F7A-42C3-899D-21B6BCF38108}" type="presParOf" srcId="{289BC6DE-18B4-43E4-A55B-F95FCEAF5626}" destId="{F59FE5BF-C41C-431B-9760-3462784612ED}" srcOrd="1" destOrd="0" presId="urn:microsoft.com/office/officeart/2005/8/layout/hList7#1"/>
    <dgm:cxn modelId="{FE502F4E-7C22-4FE8-B63D-6CA2B3B2482A}" type="presParOf" srcId="{289BC6DE-18B4-43E4-A55B-F95FCEAF5626}" destId="{D43AE3C8-2059-47E2-B21E-E4C7E4FA4732}" srcOrd="2" destOrd="0" presId="urn:microsoft.com/office/officeart/2005/8/layout/hList7#1"/>
    <dgm:cxn modelId="{2934A424-ACD8-49DA-8F5F-DCA5EA03B94A}" type="presParOf" srcId="{289BC6DE-18B4-43E4-A55B-F95FCEAF5626}" destId="{FCAE8FE4-1A32-41D3-AA9D-8DBDCCE1F048}" srcOrd="3" destOrd="0" presId="urn:microsoft.com/office/officeart/2005/8/layout/hList7#1"/>
    <dgm:cxn modelId="{96A05582-6807-434A-962B-790F299B8EE7}" type="presParOf" srcId="{53074D07-9031-49A7-812F-059F9A81B561}" destId="{64D9A661-B542-4500-AF7E-A166BFFF64A4}" srcOrd="3" destOrd="0" presId="urn:microsoft.com/office/officeart/2005/8/layout/hList7#1"/>
    <dgm:cxn modelId="{55602B93-8410-4C2D-9038-7F2DDE2FF5E6}" type="presParOf" srcId="{53074D07-9031-49A7-812F-059F9A81B561}" destId="{7C38D38E-C6AA-405C-BF6F-07FC032883CE}" srcOrd="4" destOrd="0" presId="urn:microsoft.com/office/officeart/2005/8/layout/hList7#1"/>
    <dgm:cxn modelId="{228EDD1D-E5DB-494E-AE2C-7E090CA94FBA}" type="presParOf" srcId="{7C38D38E-C6AA-405C-BF6F-07FC032883CE}" destId="{6D055947-2A56-44A7-871E-CF90E4395168}" srcOrd="0" destOrd="0" presId="urn:microsoft.com/office/officeart/2005/8/layout/hList7#1"/>
    <dgm:cxn modelId="{EEB9039C-C25F-47C6-A9A1-C3DB771B00C5}" type="presParOf" srcId="{7C38D38E-C6AA-405C-BF6F-07FC032883CE}" destId="{DE660BEC-CB07-4300-B4CA-FF9B0057E05D}" srcOrd="1" destOrd="0" presId="urn:microsoft.com/office/officeart/2005/8/layout/hList7#1"/>
    <dgm:cxn modelId="{1B884F4D-466A-4AD0-981D-FA52ACAE89A7}" type="presParOf" srcId="{7C38D38E-C6AA-405C-BF6F-07FC032883CE}" destId="{B942A0C2-D030-45FE-9611-7D51CA62C9FD}" srcOrd="2" destOrd="0" presId="urn:microsoft.com/office/officeart/2005/8/layout/hList7#1"/>
    <dgm:cxn modelId="{CCCEEA28-3914-45F7-8CAF-D4229261F510}" type="presParOf" srcId="{7C38D38E-C6AA-405C-BF6F-07FC032883CE}" destId="{A986FA3F-4B6C-4FD2-9A2A-CC70DE4BD11D}" srcOrd="3" destOrd="0" presId="urn:microsoft.com/office/officeart/2005/8/layout/hList7#1"/>
    <dgm:cxn modelId="{4E587183-B287-4C01-BAF1-0F3C13434352}" type="presParOf" srcId="{53074D07-9031-49A7-812F-059F9A81B561}" destId="{D57AA5C7-B35D-4E3A-99CD-13440D8EFA97}" srcOrd="5" destOrd="0" presId="urn:microsoft.com/office/officeart/2005/8/layout/hList7#1"/>
    <dgm:cxn modelId="{61E41EAE-5921-4EB8-86A7-5788B2BE7D9D}" type="presParOf" srcId="{53074D07-9031-49A7-812F-059F9A81B561}" destId="{7D778B7C-7617-4803-9476-3F2769497E7E}" srcOrd="6" destOrd="0" presId="urn:microsoft.com/office/officeart/2005/8/layout/hList7#1"/>
    <dgm:cxn modelId="{556E5A89-8FA3-42CA-ADAB-1A5EF6E7B4EB}" type="presParOf" srcId="{7D778B7C-7617-4803-9476-3F2769497E7E}" destId="{E7180BA3-CA3A-47D5-ABDE-E78A5C34160A}" srcOrd="0" destOrd="0" presId="urn:microsoft.com/office/officeart/2005/8/layout/hList7#1"/>
    <dgm:cxn modelId="{8614677E-1F0D-4F33-BD20-9306ED6954E1}" type="presParOf" srcId="{7D778B7C-7617-4803-9476-3F2769497E7E}" destId="{E6DDD289-D739-4C1F-BB7C-CC5C1AE35228}" srcOrd="1" destOrd="0" presId="urn:microsoft.com/office/officeart/2005/8/layout/hList7#1"/>
    <dgm:cxn modelId="{40753DE9-E15E-4D3E-A7BE-88F78296EDDC}" type="presParOf" srcId="{7D778B7C-7617-4803-9476-3F2769497E7E}" destId="{A461EDDB-3A4F-44FE-9ED0-E664DAD6E1F3}" srcOrd="2" destOrd="0" presId="urn:microsoft.com/office/officeart/2005/8/layout/hList7#1"/>
    <dgm:cxn modelId="{28F0FA8C-1CA3-4EE9-906C-CCF77464D064}" type="presParOf" srcId="{7D778B7C-7617-4803-9476-3F2769497E7E}" destId="{E09F8D8F-6CA3-4151-AAEB-B48849E21183}" srcOrd="3" destOrd="0" presId="urn:microsoft.com/office/officeart/2005/8/layout/hList7#1"/>
    <dgm:cxn modelId="{65631AB0-E4FB-4A2F-953E-2649F9211881}" type="presParOf" srcId="{53074D07-9031-49A7-812F-059F9A81B561}" destId="{B3FCB625-3B30-4E57-8467-17DCFCFC571F}" srcOrd="7" destOrd="0" presId="urn:microsoft.com/office/officeart/2005/8/layout/hList7#1"/>
    <dgm:cxn modelId="{C44ECB3D-C9DB-4DBA-8E66-64AD83700835}" type="presParOf" srcId="{53074D07-9031-49A7-812F-059F9A81B561}" destId="{A55293BC-DB85-460E-B822-CE76CF39EF29}" srcOrd="8" destOrd="0" presId="urn:microsoft.com/office/officeart/2005/8/layout/hList7#1"/>
    <dgm:cxn modelId="{5DF19AE0-4E8A-4CB5-80F7-B7D67AC64052}" type="presParOf" srcId="{A55293BC-DB85-460E-B822-CE76CF39EF29}" destId="{68CDC1A1-D649-4214-BF7B-9E0FA4878F59}" srcOrd="0" destOrd="0" presId="urn:microsoft.com/office/officeart/2005/8/layout/hList7#1"/>
    <dgm:cxn modelId="{DF5C0376-339E-4384-B66F-34599996195D}" type="presParOf" srcId="{A55293BC-DB85-460E-B822-CE76CF39EF29}" destId="{19F163B8-0505-4143-AA3F-63B3DB6D22A9}" srcOrd="1" destOrd="0" presId="urn:microsoft.com/office/officeart/2005/8/layout/hList7#1"/>
    <dgm:cxn modelId="{5D4CD951-7387-4C88-B0CF-33FF6A7B62E8}" type="presParOf" srcId="{A55293BC-DB85-460E-B822-CE76CF39EF29}" destId="{65229DD3-F473-408C-A93E-D2CB65F93AD1}" srcOrd="2" destOrd="0" presId="urn:microsoft.com/office/officeart/2005/8/layout/hList7#1"/>
    <dgm:cxn modelId="{FB106266-E1A6-498F-82F6-F7615D44895F}" type="presParOf" srcId="{A55293BC-DB85-460E-B822-CE76CF39EF29}" destId="{63F3AFF4-49BC-4FD3-B9C0-54F217171990}" srcOrd="3" destOrd="0" presId="urn:microsoft.com/office/officeart/2005/8/layout/hList7#1"/>
    <dgm:cxn modelId="{13744F4F-7D2B-486A-AB5D-1ADB5B50F180}" type="presParOf" srcId="{53074D07-9031-49A7-812F-059F9A81B561}" destId="{429A1688-8DD4-4C20-B31E-5BD4B2FFD46B}" srcOrd="9" destOrd="0" presId="urn:microsoft.com/office/officeart/2005/8/layout/hList7#1"/>
    <dgm:cxn modelId="{69858381-7828-4435-A47F-424638F0F5CC}" type="presParOf" srcId="{53074D07-9031-49A7-812F-059F9A81B561}" destId="{C8A7379D-BFDD-4792-9596-37149ADC9057}" srcOrd="10" destOrd="0" presId="urn:microsoft.com/office/officeart/2005/8/layout/hList7#1"/>
    <dgm:cxn modelId="{56F542BD-A0A7-4552-9AEC-40E56C1B79CD}" type="presParOf" srcId="{C8A7379D-BFDD-4792-9596-37149ADC9057}" destId="{56EA0549-04EA-415F-AC3B-85C1E6599F2D}" srcOrd="0" destOrd="0" presId="urn:microsoft.com/office/officeart/2005/8/layout/hList7#1"/>
    <dgm:cxn modelId="{384B2431-1A7E-43D4-BC44-2EE934583987}" type="presParOf" srcId="{C8A7379D-BFDD-4792-9596-37149ADC9057}" destId="{DC1FBC57-15CA-4774-AD29-0686330F07EC}" srcOrd="1" destOrd="0" presId="urn:microsoft.com/office/officeart/2005/8/layout/hList7#1"/>
    <dgm:cxn modelId="{BD032D89-7C05-4EAE-A06A-0A12F367A26B}" type="presParOf" srcId="{C8A7379D-BFDD-4792-9596-37149ADC9057}" destId="{84D6BE0E-7372-47AF-8978-D13C564D1BDB}" srcOrd="2" destOrd="0" presId="urn:microsoft.com/office/officeart/2005/8/layout/hList7#1"/>
    <dgm:cxn modelId="{B7F14F3E-3A06-419E-8594-3D29AB2E16A8}" type="presParOf" srcId="{C8A7379D-BFDD-4792-9596-37149ADC9057}" destId="{9A2F7EC8-14BB-4184-8E65-5802676A5EA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7C00A-8B4F-4836-B610-EB63AB921F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618E4E-E6BA-46CF-A775-A4F79CB989A4}">
      <dgm:prSet phldrT="[Tex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Vision</a:t>
          </a:r>
          <a:endParaRPr lang="en-US" u="none" cap="small" dirty="0">
            <a:solidFill>
              <a:srgbClr val="202A44"/>
            </a:solidFill>
          </a:endParaRPr>
        </a:p>
      </dgm:t>
    </dgm:pt>
    <dgm:pt modelId="{0273E863-C4CA-43C6-AAC8-CFE5E3B64C2C}" type="parTrans" cxnId="{5DF48BD3-C2B2-490B-A515-5719CC9BE3EC}">
      <dgm:prSet/>
      <dgm:spPr/>
      <dgm:t>
        <a:bodyPr/>
        <a:lstStyle/>
        <a:p>
          <a:endParaRPr lang="en-US"/>
        </a:p>
      </dgm:t>
    </dgm:pt>
    <dgm:pt modelId="{7C35A1DD-F7C5-4097-B0FE-D540E5B8DA47}" type="sibTrans" cxnId="{5DF48BD3-C2B2-490B-A515-5719CC9BE3EC}">
      <dgm:prSet/>
      <dgm:spPr/>
      <dgm:t>
        <a:bodyPr/>
        <a:lstStyle/>
        <a:p>
          <a:endParaRPr lang="en-US"/>
        </a:p>
      </dgm:t>
    </dgm:pt>
    <dgm:pt modelId="{8C44A2C8-7ADF-4C84-B7E2-6E72DF4AFFE5}">
      <dgm:prSe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US"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393EBE5F-2154-402B-AB40-627D204AB268}" type="parTrans" cxnId="{09074602-00C1-46CB-B981-E0ACF9F191A7}">
      <dgm:prSet/>
      <dgm:spPr/>
      <dgm:t>
        <a:bodyPr/>
        <a:lstStyle/>
        <a:p>
          <a:endParaRPr lang="en-US"/>
        </a:p>
      </dgm:t>
    </dgm:pt>
    <dgm:pt modelId="{4761CD65-F785-4ECD-A029-3FAB531D2352}" type="sibTrans" cxnId="{09074602-00C1-46CB-B981-E0ACF9F191A7}">
      <dgm:prSet/>
      <dgm:spPr/>
      <dgm:t>
        <a:bodyPr/>
        <a:lstStyle/>
        <a:p>
          <a:endParaRPr lang="en-US"/>
        </a:p>
      </dgm:t>
    </dgm:pt>
    <dgm:pt modelId="{CA29EC88-0163-4C83-9E30-BB1A15C1A918}">
      <dgm:prSet/>
      <dgm:spPr>
        <a:solidFill>
          <a:srgbClr val="F4CD4E"/>
        </a:solidFill>
      </dgm:spPr>
      <dgm:t>
        <a:bodyPr/>
        <a:lstStyle/>
        <a:p>
          <a:r>
            <a:rPr lang="en-US" b="1" u="none"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Outcome</a:t>
          </a:r>
          <a:endParaRPr lang="en-US" u="none" cap="small" dirty="0">
            <a:solidFill>
              <a:srgbClr val="202A44"/>
            </a:solidFill>
          </a:endParaRPr>
        </a:p>
      </dgm:t>
    </dgm:pt>
    <dgm:pt modelId="{0A0E0468-313E-4A1F-892D-AD067E496F10}" type="parTrans" cxnId="{4DD2C5DB-C0E6-4A6A-A59B-2E7A03D22D82}">
      <dgm:prSet/>
      <dgm:spPr/>
      <dgm:t>
        <a:bodyPr/>
        <a:lstStyle/>
        <a:p>
          <a:endParaRPr lang="en-US"/>
        </a:p>
      </dgm:t>
    </dgm:pt>
    <dgm:pt modelId="{36D8BE39-A771-4A2E-99F2-766AC15FBFE9}" type="sibTrans" cxnId="{4DD2C5DB-C0E6-4A6A-A59B-2E7A03D22D82}">
      <dgm:prSet/>
      <dgm:spPr/>
      <dgm:t>
        <a:bodyPr/>
        <a:lstStyle/>
        <a:p>
          <a:endParaRPr lang="en-US"/>
        </a:p>
      </dgm:t>
    </dgm:pt>
    <dgm:pt modelId="{D2D74CF2-D590-4CD4-8949-8B0D11598C53}">
      <dgm:prSet phldrT="[Text]"/>
      <dgm:spPr/>
      <dgm:t>
        <a:bodyPr/>
        <a:lstStyle/>
        <a:p>
          <a:r>
            <a:rPr lang="en-US" dirty="0">
              <a:solidFill>
                <a:srgbClr val="202A44"/>
              </a:solidFill>
              <a:latin typeface="Calibri" panose="020F0502020204030204" pitchFamily="34" charset="0"/>
              <a:ea typeface="Calibri" panose="020F0502020204030204" pitchFamily="34" charset="0"/>
              <a:cs typeface="Times New Roman" panose="02020603050405020304" pitchFamily="18" charset="0"/>
            </a:rPr>
            <a:t>To be Virginia’s </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pre-eminent online provider of post-baccalaureate engineering education</a:t>
          </a:r>
          <a:endParaRPr lang="en-US" dirty="0">
            <a:solidFill>
              <a:srgbClr val="202A44"/>
            </a:solidFill>
          </a:endParaRPr>
        </a:p>
      </dgm:t>
    </dgm:pt>
    <dgm:pt modelId="{C7FFA773-C8E3-4FDB-ADDA-2E23566D9C87}" type="parTrans" cxnId="{343F54A2-08E5-4C0A-A31F-B1C412759182}">
      <dgm:prSet/>
      <dgm:spPr/>
      <dgm:t>
        <a:bodyPr/>
        <a:lstStyle/>
        <a:p>
          <a:endParaRPr lang="en-US"/>
        </a:p>
      </dgm:t>
    </dgm:pt>
    <dgm:pt modelId="{B8A8DE00-7FD8-4045-B24E-3507DB122EE1}" type="sibTrans" cxnId="{343F54A2-08E5-4C0A-A31F-B1C412759182}">
      <dgm:prSet/>
      <dgm:spPr/>
      <dgm:t>
        <a:bodyPr/>
        <a:lstStyle/>
        <a:p>
          <a:endParaRPr lang="en-US"/>
        </a:p>
      </dgm:t>
    </dgm:pt>
    <dgm:pt modelId="{C9D6A724-49B5-4A9E-9B49-5CE09A3CE08D}">
      <dgm:prSet/>
      <dgm:spPr/>
      <dgm:t>
        <a:bodyPr/>
        <a:lstStyle/>
        <a:p>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By promoting and providing high quality workforce and professional development</a:t>
          </a:r>
        </a:p>
      </dgm:t>
    </dgm:pt>
    <dgm:pt modelId="{CE0D459F-A420-4C5F-BF94-9256CB24DE96}" type="parTrans" cxnId="{EC940E80-74D2-4EA4-9E57-58E264D23629}">
      <dgm:prSet/>
      <dgm:spPr/>
      <dgm:t>
        <a:bodyPr/>
        <a:lstStyle/>
        <a:p>
          <a:endParaRPr lang="en-US"/>
        </a:p>
      </dgm:t>
    </dgm:pt>
    <dgm:pt modelId="{19606FA2-3C4C-4802-B4AF-CBACF5256A54}" type="sibTrans" cxnId="{EC940E80-74D2-4EA4-9E57-58E264D23629}">
      <dgm:prSet/>
      <dgm:spPr/>
      <dgm:t>
        <a:bodyPr/>
        <a:lstStyle/>
        <a:p>
          <a:endParaRPr lang="en-US"/>
        </a:p>
      </dgm:t>
    </dgm:pt>
    <dgm:pt modelId="{AC441E86-8FBE-462F-85FA-41970843C650}">
      <dgm:prSet/>
      <dgm:spPr/>
      <dgm:t>
        <a:bodyPr/>
        <a:lstStyle/>
        <a:p>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To provide </a:t>
          </a:r>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equitable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t>
          </a:r>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affordable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and </a:t>
          </a:r>
          <a:r>
            <a:rPr lang="en-US" i="1"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transformative</a:t>
          </a:r>
          <a:r>
            <a:rPr lang="en-US"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educational access for Virginia’s citizens and businesses</a:t>
          </a:r>
          <a:endParaRPr lang="en-US" dirty="0">
            <a:solidFill>
              <a:srgbClr val="202A44"/>
            </a:solidFill>
          </a:endParaRPr>
        </a:p>
      </dgm:t>
    </dgm:pt>
    <dgm:pt modelId="{3780387A-1B6D-4F42-94BF-BB2A89E831D6}" type="parTrans" cxnId="{D6910A02-A13A-4A62-92F1-8437CA5291A9}">
      <dgm:prSet/>
      <dgm:spPr/>
      <dgm:t>
        <a:bodyPr/>
        <a:lstStyle/>
        <a:p>
          <a:endParaRPr lang="en-US"/>
        </a:p>
      </dgm:t>
    </dgm:pt>
    <dgm:pt modelId="{3451AC6B-5B8F-4489-B773-333B9E1E63B3}" type="sibTrans" cxnId="{D6910A02-A13A-4A62-92F1-8437CA5291A9}">
      <dgm:prSet/>
      <dgm:spPr/>
      <dgm:t>
        <a:bodyPr/>
        <a:lstStyle/>
        <a:p>
          <a:endParaRPr lang="en-US"/>
        </a:p>
      </dgm:t>
    </dgm:pt>
    <dgm:pt modelId="{56D93A31-37B9-4727-917B-E659A39AC564}" type="pres">
      <dgm:prSet presAssocID="{43C7C00A-8B4F-4836-B610-EB63AB921F2D}" presName="linear" presStyleCnt="0">
        <dgm:presLayoutVars>
          <dgm:dir/>
          <dgm:animLvl val="lvl"/>
          <dgm:resizeHandles val="exact"/>
        </dgm:presLayoutVars>
      </dgm:prSet>
      <dgm:spPr/>
    </dgm:pt>
    <dgm:pt modelId="{BA7BB133-737A-457F-B4E9-608491EDBBDC}" type="pres">
      <dgm:prSet presAssocID="{77618E4E-E6BA-46CF-A775-A4F79CB989A4}" presName="parentLin" presStyleCnt="0"/>
      <dgm:spPr/>
    </dgm:pt>
    <dgm:pt modelId="{1C306371-01B6-482A-8D0E-2E1E365942B6}" type="pres">
      <dgm:prSet presAssocID="{77618E4E-E6BA-46CF-A775-A4F79CB989A4}" presName="parentLeftMargin" presStyleLbl="node1" presStyleIdx="0" presStyleCnt="3"/>
      <dgm:spPr/>
    </dgm:pt>
    <dgm:pt modelId="{19F8EE30-EC98-4D88-8F11-3167206BDC38}" type="pres">
      <dgm:prSet presAssocID="{77618E4E-E6BA-46CF-A775-A4F79CB989A4}" presName="parentText" presStyleLbl="node1" presStyleIdx="0" presStyleCnt="3">
        <dgm:presLayoutVars>
          <dgm:chMax val="0"/>
          <dgm:bulletEnabled val="1"/>
        </dgm:presLayoutVars>
      </dgm:prSet>
      <dgm:spPr/>
    </dgm:pt>
    <dgm:pt modelId="{25B286FA-B53B-428D-87E6-652A80EE2536}" type="pres">
      <dgm:prSet presAssocID="{77618E4E-E6BA-46CF-A775-A4F79CB989A4}" presName="negativeSpace" presStyleCnt="0"/>
      <dgm:spPr/>
    </dgm:pt>
    <dgm:pt modelId="{5586E126-551E-4C4E-8F3F-33226E6DDE40}" type="pres">
      <dgm:prSet presAssocID="{77618E4E-E6BA-46CF-A775-A4F79CB989A4}" presName="childText" presStyleLbl="conFgAcc1" presStyleIdx="0" presStyleCnt="3">
        <dgm:presLayoutVars>
          <dgm:bulletEnabled val="1"/>
        </dgm:presLayoutVars>
      </dgm:prSet>
      <dgm:spPr/>
    </dgm:pt>
    <dgm:pt modelId="{887BA83E-E264-4038-8AE6-F71836D09BAE}" type="pres">
      <dgm:prSet presAssocID="{7C35A1DD-F7C5-4097-B0FE-D540E5B8DA47}" presName="spaceBetweenRectangles" presStyleCnt="0"/>
      <dgm:spPr/>
    </dgm:pt>
    <dgm:pt modelId="{C401B408-9BB6-4905-B23D-4888665168E4}" type="pres">
      <dgm:prSet presAssocID="{8C44A2C8-7ADF-4C84-B7E2-6E72DF4AFFE5}" presName="parentLin" presStyleCnt="0"/>
      <dgm:spPr/>
    </dgm:pt>
    <dgm:pt modelId="{0923EBE3-97ED-4A7F-85E4-394501ED8998}" type="pres">
      <dgm:prSet presAssocID="{8C44A2C8-7ADF-4C84-B7E2-6E72DF4AFFE5}" presName="parentLeftMargin" presStyleLbl="node1" presStyleIdx="0" presStyleCnt="3"/>
      <dgm:spPr/>
    </dgm:pt>
    <dgm:pt modelId="{430056DB-F189-402D-9583-C82446226037}" type="pres">
      <dgm:prSet presAssocID="{8C44A2C8-7ADF-4C84-B7E2-6E72DF4AFFE5}" presName="parentText" presStyleLbl="node1" presStyleIdx="1" presStyleCnt="3">
        <dgm:presLayoutVars>
          <dgm:chMax val="0"/>
          <dgm:bulletEnabled val="1"/>
        </dgm:presLayoutVars>
      </dgm:prSet>
      <dgm:spPr/>
    </dgm:pt>
    <dgm:pt modelId="{54B99DA5-4913-48DC-9D07-F431AD9027A2}" type="pres">
      <dgm:prSet presAssocID="{8C44A2C8-7ADF-4C84-B7E2-6E72DF4AFFE5}" presName="negativeSpace" presStyleCnt="0"/>
      <dgm:spPr/>
    </dgm:pt>
    <dgm:pt modelId="{847B45CD-FA36-4BBD-B32D-6CA6A3716320}" type="pres">
      <dgm:prSet presAssocID="{8C44A2C8-7ADF-4C84-B7E2-6E72DF4AFFE5}" presName="childText" presStyleLbl="conFgAcc1" presStyleIdx="1" presStyleCnt="3">
        <dgm:presLayoutVars>
          <dgm:bulletEnabled val="1"/>
        </dgm:presLayoutVars>
      </dgm:prSet>
      <dgm:spPr/>
    </dgm:pt>
    <dgm:pt modelId="{A1A307AF-3C0C-4BED-9620-C7ED6EBB9BAA}" type="pres">
      <dgm:prSet presAssocID="{4761CD65-F785-4ECD-A029-3FAB531D2352}" presName="spaceBetweenRectangles" presStyleCnt="0"/>
      <dgm:spPr/>
    </dgm:pt>
    <dgm:pt modelId="{1175F4D3-B450-451D-9B63-08D46D9D48AA}" type="pres">
      <dgm:prSet presAssocID="{CA29EC88-0163-4C83-9E30-BB1A15C1A918}" presName="parentLin" presStyleCnt="0"/>
      <dgm:spPr/>
    </dgm:pt>
    <dgm:pt modelId="{9BA4DDF3-2F59-431E-9D56-A42F294C692D}" type="pres">
      <dgm:prSet presAssocID="{CA29EC88-0163-4C83-9E30-BB1A15C1A918}" presName="parentLeftMargin" presStyleLbl="node1" presStyleIdx="1" presStyleCnt="3"/>
      <dgm:spPr/>
    </dgm:pt>
    <dgm:pt modelId="{3D07351A-D61E-44B3-A36E-425D472536D6}" type="pres">
      <dgm:prSet presAssocID="{CA29EC88-0163-4C83-9E30-BB1A15C1A918}" presName="parentText" presStyleLbl="node1" presStyleIdx="2" presStyleCnt="3">
        <dgm:presLayoutVars>
          <dgm:chMax val="0"/>
          <dgm:bulletEnabled val="1"/>
        </dgm:presLayoutVars>
      </dgm:prSet>
      <dgm:spPr/>
    </dgm:pt>
    <dgm:pt modelId="{C292D40F-F95E-4592-AAE4-7971DC270845}" type="pres">
      <dgm:prSet presAssocID="{CA29EC88-0163-4C83-9E30-BB1A15C1A918}" presName="negativeSpace" presStyleCnt="0"/>
      <dgm:spPr/>
    </dgm:pt>
    <dgm:pt modelId="{B193B9CB-725F-4C56-878E-098936C7855E}" type="pres">
      <dgm:prSet presAssocID="{CA29EC88-0163-4C83-9E30-BB1A15C1A918}" presName="childText" presStyleLbl="conFgAcc1" presStyleIdx="2" presStyleCnt="3">
        <dgm:presLayoutVars>
          <dgm:bulletEnabled val="1"/>
        </dgm:presLayoutVars>
      </dgm:prSet>
      <dgm:spPr/>
    </dgm:pt>
  </dgm:ptLst>
  <dgm:cxnLst>
    <dgm:cxn modelId="{D6910A02-A13A-4A62-92F1-8437CA5291A9}" srcId="{CA29EC88-0163-4C83-9E30-BB1A15C1A918}" destId="{AC441E86-8FBE-462F-85FA-41970843C650}" srcOrd="0" destOrd="0" parTransId="{3780387A-1B6D-4F42-94BF-BB2A89E831D6}" sibTransId="{3451AC6B-5B8F-4489-B773-333B9E1E63B3}"/>
    <dgm:cxn modelId="{09074602-00C1-46CB-B981-E0ACF9F191A7}" srcId="{43C7C00A-8B4F-4836-B610-EB63AB921F2D}" destId="{8C44A2C8-7ADF-4C84-B7E2-6E72DF4AFFE5}" srcOrd="1" destOrd="0" parTransId="{393EBE5F-2154-402B-AB40-627D204AB268}" sibTransId="{4761CD65-F785-4ECD-A029-3FAB531D2352}"/>
    <dgm:cxn modelId="{78664C21-095B-4AEC-B58C-040BB5E1F8E6}" type="presOf" srcId="{AC441E86-8FBE-462F-85FA-41970843C650}" destId="{B193B9CB-725F-4C56-878E-098936C7855E}" srcOrd="0" destOrd="0" presId="urn:microsoft.com/office/officeart/2005/8/layout/list1"/>
    <dgm:cxn modelId="{0149E35D-1483-405E-AC1B-3A330504A87A}" type="presOf" srcId="{77618E4E-E6BA-46CF-A775-A4F79CB989A4}" destId="{19F8EE30-EC98-4D88-8F11-3167206BDC38}" srcOrd="1" destOrd="0" presId="urn:microsoft.com/office/officeart/2005/8/layout/list1"/>
    <dgm:cxn modelId="{BE542A64-1A47-4A50-8AE7-28AA52508F2F}" type="presOf" srcId="{8C44A2C8-7ADF-4C84-B7E2-6E72DF4AFFE5}" destId="{430056DB-F189-402D-9583-C82446226037}" srcOrd="1" destOrd="0" presId="urn:microsoft.com/office/officeart/2005/8/layout/list1"/>
    <dgm:cxn modelId="{E4141D66-F4D4-453F-8BE6-4AC07A8DC446}" type="presOf" srcId="{77618E4E-E6BA-46CF-A775-A4F79CB989A4}" destId="{1C306371-01B6-482A-8D0E-2E1E365942B6}" srcOrd="0" destOrd="0" presId="urn:microsoft.com/office/officeart/2005/8/layout/list1"/>
    <dgm:cxn modelId="{EEC7AE6D-F32D-4612-A71B-161ACEE01602}" type="presOf" srcId="{D2D74CF2-D590-4CD4-8949-8B0D11598C53}" destId="{5586E126-551E-4C4E-8F3F-33226E6DDE40}" srcOrd="0" destOrd="0" presId="urn:microsoft.com/office/officeart/2005/8/layout/list1"/>
    <dgm:cxn modelId="{EC940E80-74D2-4EA4-9E57-58E264D23629}" srcId="{8C44A2C8-7ADF-4C84-B7E2-6E72DF4AFFE5}" destId="{C9D6A724-49B5-4A9E-9B49-5CE09A3CE08D}" srcOrd="0" destOrd="0" parTransId="{CE0D459F-A420-4C5F-BF94-9256CB24DE96}" sibTransId="{19606FA2-3C4C-4802-B4AF-CBACF5256A54}"/>
    <dgm:cxn modelId="{74D13C85-1317-43D7-8405-98BB3E58C4C1}" type="presOf" srcId="{CA29EC88-0163-4C83-9E30-BB1A15C1A918}" destId="{3D07351A-D61E-44B3-A36E-425D472536D6}" srcOrd="1" destOrd="0" presId="urn:microsoft.com/office/officeart/2005/8/layout/list1"/>
    <dgm:cxn modelId="{343F54A2-08E5-4C0A-A31F-B1C412759182}" srcId="{77618E4E-E6BA-46CF-A775-A4F79CB989A4}" destId="{D2D74CF2-D590-4CD4-8949-8B0D11598C53}" srcOrd="0" destOrd="0" parTransId="{C7FFA773-C8E3-4FDB-ADDA-2E23566D9C87}" sibTransId="{B8A8DE00-7FD8-4045-B24E-3507DB122EE1}"/>
    <dgm:cxn modelId="{260503A8-E81A-4A31-A5A4-B528C943E6B9}" type="presOf" srcId="{43C7C00A-8B4F-4836-B610-EB63AB921F2D}" destId="{56D93A31-37B9-4727-917B-E659A39AC564}" srcOrd="0" destOrd="0" presId="urn:microsoft.com/office/officeart/2005/8/layout/list1"/>
    <dgm:cxn modelId="{63D67EBD-AE60-454F-B2C5-B55609ABD9A5}" type="presOf" srcId="{8C44A2C8-7ADF-4C84-B7E2-6E72DF4AFFE5}" destId="{0923EBE3-97ED-4A7F-85E4-394501ED8998}" srcOrd="0" destOrd="0" presId="urn:microsoft.com/office/officeart/2005/8/layout/list1"/>
    <dgm:cxn modelId="{5DF48BD3-C2B2-490B-A515-5719CC9BE3EC}" srcId="{43C7C00A-8B4F-4836-B610-EB63AB921F2D}" destId="{77618E4E-E6BA-46CF-A775-A4F79CB989A4}" srcOrd="0" destOrd="0" parTransId="{0273E863-C4CA-43C6-AAC8-CFE5E3B64C2C}" sibTransId="{7C35A1DD-F7C5-4097-B0FE-D540E5B8DA47}"/>
    <dgm:cxn modelId="{4DD2C5DB-C0E6-4A6A-A59B-2E7A03D22D82}" srcId="{43C7C00A-8B4F-4836-B610-EB63AB921F2D}" destId="{CA29EC88-0163-4C83-9E30-BB1A15C1A918}" srcOrd="2" destOrd="0" parTransId="{0A0E0468-313E-4A1F-892D-AD067E496F10}" sibTransId="{36D8BE39-A771-4A2E-99F2-766AC15FBFE9}"/>
    <dgm:cxn modelId="{F1D46BED-775A-40D5-9EA0-E63501911CB7}" type="presOf" srcId="{CA29EC88-0163-4C83-9E30-BB1A15C1A918}" destId="{9BA4DDF3-2F59-431E-9D56-A42F294C692D}" srcOrd="0" destOrd="0" presId="urn:microsoft.com/office/officeart/2005/8/layout/list1"/>
    <dgm:cxn modelId="{5B2E97FB-8E72-4A5F-81E4-98877362BB35}" type="presOf" srcId="{C9D6A724-49B5-4A9E-9B49-5CE09A3CE08D}" destId="{847B45CD-FA36-4BBD-B32D-6CA6A3716320}" srcOrd="0" destOrd="0" presId="urn:microsoft.com/office/officeart/2005/8/layout/list1"/>
    <dgm:cxn modelId="{6FF3D924-6E98-4DE7-98AB-67A913CC9DCB}" type="presParOf" srcId="{56D93A31-37B9-4727-917B-E659A39AC564}" destId="{BA7BB133-737A-457F-B4E9-608491EDBBDC}" srcOrd="0" destOrd="0" presId="urn:microsoft.com/office/officeart/2005/8/layout/list1"/>
    <dgm:cxn modelId="{3711CD6D-F0F1-4823-8664-A9831664AA9C}" type="presParOf" srcId="{BA7BB133-737A-457F-B4E9-608491EDBBDC}" destId="{1C306371-01B6-482A-8D0E-2E1E365942B6}" srcOrd="0" destOrd="0" presId="urn:microsoft.com/office/officeart/2005/8/layout/list1"/>
    <dgm:cxn modelId="{9CB22620-17D9-4997-A9D2-13F6F26CEDF8}" type="presParOf" srcId="{BA7BB133-737A-457F-B4E9-608491EDBBDC}" destId="{19F8EE30-EC98-4D88-8F11-3167206BDC38}" srcOrd="1" destOrd="0" presId="urn:microsoft.com/office/officeart/2005/8/layout/list1"/>
    <dgm:cxn modelId="{F60CB51D-706E-4DC0-B94B-BCB9ADEE5DD6}" type="presParOf" srcId="{56D93A31-37B9-4727-917B-E659A39AC564}" destId="{25B286FA-B53B-428D-87E6-652A80EE2536}" srcOrd="1" destOrd="0" presId="urn:microsoft.com/office/officeart/2005/8/layout/list1"/>
    <dgm:cxn modelId="{B5708706-7CB4-4082-98D8-E8B09AD615CB}" type="presParOf" srcId="{56D93A31-37B9-4727-917B-E659A39AC564}" destId="{5586E126-551E-4C4E-8F3F-33226E6DDE40}" srcOrd="2" destOrd="0" presId="urn:microsoft.com/office/officeart/2005/8/layout/list1"/>
    <dgm:cxn modelId="{D52AB739-3DE8-43A8-851B-317898288BC1}" type="presParOf" srcId="{56D93A31-37B9-4727-917B-E659A39AC564}" destId="{887BA83E-E264-4038-8AE6-F71836D09BAE}" srcOrd="3" destOrd="0" presId="urn:microsoft.com/office/officeart/2005/8/layout/list1"/>
    <dgm:cxn modelId="{09EC6E3A-B1FC-4526-B0E2-88D3A923CA4A}" type="presParOf" srcId="{56D93A31-37B9-4727-917B-E659A39AC564}" destId="{C401B408-9BB6-4905-B23D-4888665168E4}" srcOrd="4" destOrd="0" presId="urn:microsoft.com/office/officeart/2005/8/layout/list1"/>
    <dgm:cxn modelId="{E04E4F5B-A170-4F36-BACA-649A2B13FDAB}" type="presParOf" srcId="{C401B408-9BB6-4905-B23D-4888665168E4}" destId="{0923EBE3-97ED-4A7F-85E4-394501ED8998}" srcOrd="0" destOrd="0" presId="urn:microsoft.com/office/officeart/2005/8/layout/list1"/>
    <dgm:cxn modelId="{7C8D0C5A-DA75-4548-A657-7A7676DF97A7}" type="presParOf" srcId="{C401B408-9BB6-4905-B23D-4888665168E4}" destId="{430056DB-F189-402D-9583-C82446226037}" srcOrd="1" destOrd="0" presId="urn:microsoft.com/office/officeart/2005/8/layout/list1"/>
    <dgm:cxn modelId="{1541999B-41DE-4285-8FD9-4AB0940D0EC6}" type="presParOf" srcId="{56D93A31-37B9-4727-917B-E659A39AC564}" destId="{54B99DA5-4913-48DC-9D07-F431AD9027A2}" srcOrd="5" destOrd="0" presId="urn:microsoft.com/office/officeart/2005/8/layout/list1"/>
    <dgm:cxn modelId="{AA3CCAAE-5475-4DA2-B939-221E54EED797}" type="presParOf" srcId="{56D93A31-37B9-4727-917B-E659A39AC564}" destId="{847B45CD-FA36-4BBD-B32D-6CA6A3716320}" srcOrd="6" destOrd="0" presId="urn:microsoft.com/office/officeart/2005/8/layout/list1"/>
    <dgm:cxn modelId="{4EE6D2F3-4DAB-4EB8-B0AA-0D6977609A6B}" type="presParOf" srcId="{56D93A31-37B9-4727-917B-E659A39AC564}" destId="{A1A307AF-3C0C-4BED-9620-C7ED6EBB9BAA}" srcOrd="7" destOrd="0" presId="urn:microsoft.com/office/officeart/2005/8/layout/list1"/>
    <dgm:cxn modelId="{F293E338-F8FA-4E81-BED1-16ABCC7474B6}" type="presParOf" srcId="{56D93A31-37B9-4727-917B-E659A39AC564}" destId="{1175F4D3-B450-451D-9B63-08D46D9D48AA}" srcOrd="8" destOrd="0" presId="urn:microsoft.com/office/officeart/2005/8/layout/list1"/>
    <dgm:cxn modelId="{38036F23-1051-44A3-A6C3-7A42C396136F}" type="presParOf" srcId="{1175F4D3-B450-451D-9B63-08D46D9D48AA}" destId="{9BA4DDF3-2F59-431E-9D56-A42F294C692D}" srcOrd="0" destOrd="0" presId="urn:microsoft.com/office/officeart/2005/8/layout/list1"/>
    <dgm:cxn modelId="{0724680B-5786-44BA-BEC2-41365C3E691E}" type="presParOf" srcId="{1175F4D3-B450-451D-9B63-08D46D9D48AA}" destId="{3D07351A-D61E-44B3-A36E-425D472536D6}" srcOrd="1" destOrd="0" presId="urn:microsoft.com/office/officeart/2005/8/layout/list1"/>
    <dgm:cxn modelId="{5EA62A8B-4465-47C6-A54A-D385C15A4BBA}" type="presParOf" srcId="{56D93A31-37B9-4727-917B-E659A39AC564}" destId="{C292D40F-F95E-4592-AAE4-7971DC270845}" srcOrd="9" destOrd="0" presId="urn:microsoft.com/office/officeart/2005/8/layout/list1"/>
    <dgm:cxn modelId="{65C00FBC-957D-42F8-BA73-56E71BB9C70E}" type="presParOf" srcId="{56D93A31-37B9-4727-917B-E659A39AC564}" destId="{B193B9CB-725F-4C56-878E-098936C7855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A487BB-65DE-4830-8B52-A9BC0C7842E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F8EAEC4-A78B-413F-B486-69B97014A9A2}">
      <dgm:prSet phldrT="[Text]" custT="1"/>
      <dgm:spPr>
        <a:solidFill>
          <a:srgbClr val="EE5340"/>
        </a:solidFill>
      </dgm:spPr>
      <dgm:t>
        <a:bodyPr/>
        <a:lstStyle/>
        <a:p>
          <a:r>
            <a:rPr lang="en-US" sz="2400" b="1" i="1" cap="small" dirty="0">
              <a:solidFill>
                <a:srgbClr val="FFFFFF"/>
              </a:solidFill>
            </a:rPr>
            <a:t>Transformative</a:t>
          </a:r>
        </a:p>
      </dgm:t>
    </dgm:pt>
    <dgm:pt modelId="{DFBFD7DE-FD86-41A5-928A-EA09B5751778}" type="parTrans" cxnId="{DB2345B9-5D1B-4CD0-87A5-D27CB7D99317}">
      <dgm:prSet/>
      <dgm:spPr/>
      <dgm:t>
        <a:bodyPr/>
        <a:lstStyle/>
        <a:p>
          <a:endParaRPr lang="en-US"/>
        </a:p>
      </dgm:t>
    </dgm:pt>
    <dgm:pt modelId="{91978D91-1FF8-4CD3-A7BF-0414F3734FCB}" type="sibTrans" cxnId="{DB2345B9-5D1B-4CD0-87A5-D27CB7D99317}">
      <dgm:prSet/>
      <dgm:spPr/>
      <dgm:t>
        <a:bodyPr/>
        <a:lstStyle/>
        <a:p>
          <a:endParaRPr lang="en-US"/>
        </a:p>
      </dgm:t>
    </dgm:pt>
    <dgm:pt modelId="{4D90E3FF-7F04-4AE7-96E4-7D35C09CC93E}">
      <dgm:prSet phldrT="[Text]" custT="1"/>
      <dgm:spPr>
        <a:solidFill>
          <a:srgbClr val="EE5340"/>
        </a:solidFill>
      </dgm:spPr>
      <dgm:t>
        <a:bodyPr/>
        <a:lstStyle/>
        <a:p>
          <a:r>
            <a:rPr lang="en-US" sz="2400" b="1" i="1" cap="small" dirty="0">
              <a:solidFill>
                <a:srgbClr val="FFFFFF"/>
              </a:solidFill>
            </a:rPr>
            <a:t>Affordable</a:t>
          </a:r>
        </a:p>
      </dgm:t>
    </dgm:pt>
    <dgm:pt modelId="{ACE73576-6A2C-4201-B3F7-4C8AFC1F0398}" type="parTrans" cxnId="{3DAFA694-029D-4E0E-A811-19E7EAD5B6EA}">
      <dgm:prSet/>
      <dgm:spPr/>
      <dgm:t>
        <a:bodyPr/>
        <a:lstStyle/>
        <a:p>
          <a:endParaRPr lang="en-US"/>
        </a:p>
      </dgm:t>
    </dgm:pt>
    <dgm:pt modelId="{789A831C-4E0F-46EE-85E1-FC7598ED4795}" type="sibTrans" cxnId="{3DAFA694-029D-4E0E-A811-19E7EAD5B6EA}">
      <dgm:prSet/>
      <dgm:spPr/>
      <dgm:t>
        <a:bodyPr/>
        <a:lstStyle/>
        <a:p>
          <a:endParaRPr lang="en-US"/>
        </a:p>
      </dgm:t>
    </dgm:pt>
    <dgm:pt modelId="{2700EEDF-0CD2-4557-B30C-9C80AE3A8302}">
      <dgm:prSet phldrT="[Text]" custT="1"/>
      <dgm:spPr>
        <a:solidFill>
          <a:srgbClr val="F4CD4E"/>
        </a:solidFill>
      </dgm:spPr>
      <dgm:t>
        <a:bodyPr lIns="91440" tIns="9144" rIns="91440" anchor="ctr"/>
        <a:lstStyle/>
        <a:p>
          <a:r>
            <a:rPr lang="en-US" sz="1600" dirty="0"/>
            <a:t>Increased flexibility </a:t>
          </a:r>
        </a:p>
      </dgm:t>
    </dgm:pt>
    <dgm:pt modelId="{2E55CC40-4A11-4B0F-8F30-04D3A4444E6C}" type="parTrans" cxnId="{86FB89C5-8BCA-4AD1-AD01-A8A849F8D52E}">
      <dgm:prSet/>
      <dgm:spPr/>
      <dgm:t>
        <a:bodyPr/>
        <a:lstStyle/>
        <a:p>
          <a:endParaRPr lang="en-US"/>
        </a:p>
      </dgm:t>
    </dgm:pt>
    <dgm:pt modelId="{8B6BB987-F645-4003-9756-469E7FDD17DF}" type="sibTrans" cxnId="{86FB89C5-8BCA-4AD1-AD01-A8A849F8D52E}">
      <dgm:prSet/>
      <dgm:spPr/>
      <dgm:t>
        <a:bodyPr/>
        <a:lstStyle/>
        <a:p>
          <a:endParaRPr lang="en-US"/>
        </a:p>
      </dgm:t>
    </dgm:pt>
    <dgm:pt modelId="{FE6DF6CB-378F-47E8-A9CF-B9DBAB2FC474}">
      <dgm:prSet phldrT="[Text]" custT="1"/>
      <dgm:spPr>
        <a:solidFill>
          <a:srgbClr val="F4CD4E"/>
        </a:solidFill>
      </dgm:spPr>
      <dgm:t>
        <a:bodyPr lIns="91440" tIns="9144" rIns="91440" anchor="ctr"/>
        <a:lstStyle/>
        <a:p>
          <a:r>
            <a:rPr lang="en-US" sz="1600" dirty="0"/>
            <a:t>Faster time to degree completion</a:t>
          </a:r>
        </a:p>
      </dgm:t>
    </dgm:pt>
    <dgm:pt modelId="{8C659A0E-508B-4E7E-93C2-7DE73A1A4A4D}" type="parTrans" cxnId="{C984631C-518C-4B4A-B6D8-F691B8A2C88E}">
      <dgm:prSet/>
      <dgm:spPr/>
      <dgm:t>
        <a:bodyPr/>
        <a:lstStyle/>
        <a:p>
          <a:endParaRPr lang="en-US"/>
        </a:p>
      </dgm:t>
    </dgm:pt>
    <dgm:pt modelId="{C66C9C56-53A0-4583-9F96-5C3F491317EA}" type="sibTrans" cxnId="{C984631C-518C-4B4A-B6D8-F691B8A2C88E}">
      <dgm:prSet/>
      <dgm:spPr/>
      <dgm:t>
        <a:bodyPr/>
        <a:lstStyle/>
        <a:p>
          <a:endParaRPr lang="en-US"/>
        </a:p>
      </dgm:t>
    </dgm:pt>
    <dgm:pt modelId="{4587FB11-FA2A-4511-8B11-D8017524A38D}">
      <dgm:prSet phldrT="[Text]" custT="1"/>
      <dgm:spPr>
        <a:solidFill>
          <a:srgbClr val="EE5340"/>
        </a:solidFill>
      </dgm:spPr>
      <dgm:t>
        <a:bodyPr/>
        <a:lstStyle/>
        <a:p>
          <a:r>
            <a:rPr lang="en-US" sz="2400" b="1" i="1" cap="small" dirty="0">
              <a:solidFill>
                <a:schemeClr val="tx1"/>
              </a:solidFill>
            </a:rPr>
            <a:t>Equitable</a:t>
          </a:r>
        </a:p>
      </dgm:t>
    </dgm:pt>
    <dgm:pt modelId="{19577BE4-5F9C-4E08-9710-8809ADBA1543}" type="parTrans" cxnId="{41102F30-1955-42D9-8C7F-40BC81801475}">
      <dgm:prSet/>
      <dgm:spPr/>
      <dgm:t>
        <a:bodyPr/>
        <a:lstStyle/>
        <a:p>
          <a:endParaRPr lang="en-US"/>
        </a:p>
      </dgm:t>
    </dgm:pt>
    <dgm:pt modelId="{C3A3E26E-196E-4DDB-88DB-68B41C268F29}" type="sibTrans" cxnId="{41102F30-1955-42D9-8C7F-40BC81801475}">
      <dgm:prSet/>
      <dgm:spPr/>
      <dgm:t>
        <a:bodyPr/>
        <a:lstStyle/>
        <a:p>
          <a:endParaRPr lang="en-US"/>
        </a:p>
      </dgm:t>
    </dgm:pt>
    <dgm:pt modelId="{31512AB6-F437-476F-9225-6CDEFF3DB24B}">
      <dgm:prSet phldrT="[Text]" custT="1"/>
      <dgm:spPr>
        <a:solidFill>
          <a:srgbClr val="F4CD4E"/>
        </a:solidFill>
      </dgm:spPr>
      <dgm:t>
        <a:bodyPr lIns="91440" tIns="9144" rIns="91440" anchor="ctr"/>
        <a:lstStyle/>
        <a:p>
          <a:r>
            <a:rPr lang="en-US" sz="1600" dirty="0"/>
            <a:t>Resource sharing and scaling</a:t>
          </a:r>
        </a:p>
      </dgm:t>
    </dgm:pt>
    <dgm:pt modelId="{B03BC259-4214-48BA-8D71-3C28D9DE8032}" type="parTrans" cxnId="{3E7213AF-8ABF-407A-95E8-D76ED7565DA9}">
      <dgm:prSet/>
      <dgm:spPr/>
      <dgm:t>
        <a:bodyPr/>
        <a:lstStyle/>
        <a:p>
          <a:endParaRPr lang="en-US"/>
        </a:p>
      </dgm:t>
    </dgm:pt>
    <dgm:pt modelId="{4AB1CC40-0565-4290-9D21-7601B19EAC0E}" type="sibTrans" cxnId="{3E7213AF-8ABF-407A-95E8-D76ED7565DA9}">
      <dgm:prSet/>
      <dgm:spPr/>
      <dgm:t>
        <a:bodyPr/>
        <a:lstStyle/>
        <a:p>
          <a:endParaRPr lang="en-US"/>
        </a:p>
      </dgm:t>
    </dgm:pt>
    <dgm:pt modelId="{6B2A285A-FB36-F94A-8184-30EDA55D8868}">
      <dgm:prSet phldrT="[Text]" custT="1"/>
      <dgm:spPr>
        <a:solidFill>
          <a:srgbClr val="F4CD4E"/>
        </a:solidFill>
      </dgm:spPr>
      <dgm:t>
        <a:bodyPr lIns="91440" rIns="91440" anchor="ctr"/>
        <a:lstStyle/>
        <a:p>
          <a:r>
            <a:rPr lang="en-US" sz="1600" dirty="0"/>
            <a:t>Leading course sharing and delivery model</a:t>
          </a:r>
        </a:p>
      </dgm:t>
    </dgm:pt>
    <dgm:pt modelId="{01FBA75C-82E1-D946-95FE-509850496520}" type="parTrans" cxnId="{E41ADE5D-528A-6F46-8837-7685B6884D5E}">
      <dgm:prSet/>
      <dgm:spPr/>
      <dgm:t>
        <a:bodyPr/>
        <a:lstStyle/>
        <a:p>
          <a:endParaRPr lang="en-US"/>
        </a:p>
      </dgm:t>
    </dgm:pt>
    <dgm:pt modelId="{6B3EFCEB-7229-6D44-9DF4-1CC8D33F07F4}" type="sibTrans" cxnId="{E41ADE5D-528A-6F46-8837-7685B6884D5E}">
      <dgm:prSet/>
      <dgm:spPr/>
      <dgm:t>
        <a:bodyPr/>
        <a:lstStyle/>
        <a:p>
          <a:endParaRPr lang="en-US"/>
        </a:p>
      </dgm:t>
    </dgm:pt>
    <dgm:pt modelId="{34F49FC5-BDA4-7548-BAC0-49906BF165A1}">
      <dgm:prSet phldrT="[Text]" custT="1"/>
      <dgm:spPr>
        <a:solidFill>
          <a:srgbClr val="F4CD4E"/>
        </a:solidFill>
      </dgm:spPr>
      <dgm:t>
        <a:bodyPr lIns="91440" rIns="91440" anchor="ctr"/>
        <a:lstStyle/>
        <a:p>
          <a:r>
            <a:rPr lang="en-US" sz="1600" dirty="0"/>
            <a:t>Better industry-to-credential matching</a:t>
          </a:r>
        </a:p>
      </dgm:t>
    </dgm:pt>
    <dgm:pt modelId="{39DE284B-807E-7144-9E25-023B81BF5B66}" type="parTrans" cxnId="{57FB1543-861E-3E4C-AEBA-F713362520FF}">
      <dgm:prSet/>
      <dgm:spPr/>
      <dgm:t>
        <a:bodyPr/>
        <a:lstStyle/>
        <a:p>
          <a:endParaRPr lang="en-US"/>
        </a:p>
      </dgm:t>
    </dgm:pt>
    <dgm:pt modelId="{10BC9BE0-2A82-D842-917B-EF75C5B3DA6C}" type="sibTrans" cxnId="{57FB1543-861E-3E4C-AEBA-F713362520FF}">
      <dgm:prSet/>
      <dgm:spPr/>
      <dgm:t>
        <a:bodyPr/>
        <a:lstStyle/>
        <a:p>
          <a:endParaRPr lang="en-US"/>
        </a:p>
      </dgm:t>
    </dgm:pt>
    <dgm:pt modelId="{BFA45C05-DC85-5C4F-8337-22698F3CB98E}">
      <dgm:prSet phldrT="[Text]" custT="1"/>
      <dgm:spPr>
        <a:solidFill>
          <a:srgbClr val="F4CD4E"/>
        </a:solidFill>
      </dgm:spPr>
      <dgm:t>
        <a:bodyPr lIns="91440" rIns="91440" anchor="ctr"/>
        <a:lstStyle/>
        <a:p>
          <a:r>
            <a:rPr lang="en-US" sz="1600" dirty="0"/>
            <a:t>Centralized student services</a:t>
          </a:r>
        </a:p>
      </dgm:t>
    </dgm:pt>
    <dgm:pt modelId="{C00F9779-529B-E447-AE44-68F3F11A6E99}" type="parTrans" cxnId="{A98D4CF0-DB4A-184B-9FE5-76456FE281A6}">
      <dgm:prSet/>
      <dgm:spPr/>
      <dgm:t>
        <a:bodyPr/>
        <a:lstStyle/>
        <a:p>
          <a:endParaRPr lang="en-US"/>
        </a:p>
      </dgm:t>
    </dgm:pt>
    <dgm:pt modelId="{001A6CFC-BF22-AD4F-A54A-846DE55AA4EF}" type="sibTrans" cxnId="{A98D4CF0-DB4A-184B-9FE5-76456FE281A6}">
      <dgm:prSet/>
      <dgm:spPr/>
      <dgm:t>
        <a:bodyPr/>
        <a:lstStyle/>
        <a:p>
          <a:endParaRPr lang="en-US"/>
        </a:p>
      </dgm:t>
    </dgm:pt>
    <dgm:pt modelId="{BE6BB743-0C2A-D04A-8273-4F5B93D6ED00}">
      <dgm:prSet phldrT="[Text]" custT="1"/>
      <dgm:spPr>
        <a:solidFill>
          <a:srgbClr val="F4CD4E"/>
        </a:solidFill>
      </dgm:spPr>
      <dgm:t>
        <a:bodyPr lIns="91440" rIns="91440" anchor="ctr"/>
        <a:lstStyle/>
        <a:p>
          <a:r>
            <a:rPr lang="en-US" sz="1600" dirty="0"/>
            <a:t>KSA access for all regions of Virginia</a:t>
          </a:r>
        </a:p>
      </dgm:t>
    </dgm:pt>
    <dgm:pt modelId="{D324F866-55BE-F045-89A0-77459D88A063}" type="parTrans" cxnId="{1C1D2EA8-B08B-E345-A290-9CA8D533E773}">
      <dgm:prSet/>
      <dgm:spPr/>
      <dgm:t>
        <a:bodyPr/>
        <a:lstStyle/>
        <a:p>
          <a:endParaRPr lang="en-US"/>
        </a:p>
      </dgm:t>
    </dgm:pt>
    <dgm:pt modelId="{A374B468-BFBA-6C49-9595-82EDD5B674A5}" type="sibTrans" cxnId="{1C1D2EA8-B08B-E345-A290-9CA8D533E773}">
      <dgm:prSet/>
      <dgm:spPr/>
      <dgm:t>
        <a:bodyPr/>
        <a:lstStyle/>
        <a:p>
          <a:endParaRPr lang="en-US"/>
        </a:p>
      </dgm:t>
    </dgm:pt>
    <dgm:pt modelId="{0C5EF039-28BE-C44E-B981-396D6AAC4AA8}">
      <dgm:prSet phldrT="[Text]" custT="1"/>
      <dgm:spPr>
        <a:solidFill>
          <a:srgbClr val="F4CD4E"/>
        </a:solidFill>
      </dgm:spPr>
      <dgm:t>
        <a:bodyPr/>
        <a:lstStyle/>
        <a:p>
          <a:r>
            <a:rPr lang="en-US" sz="1600" dirty="0"/>
            <a:t>Outreach activities</a:t>
          </a:r>
        </a:p>
      </dgm:t>
    </dgm:pt>
    <dgm:pt modelId="{A01AD9C8-A0CF-5A46-8090-D1B5859051F5}" type="parTrans" cxnId="{E98F111B-6C07-5A42-81E9-77F595162CC8}">
      <dgm:prSet/>
      <dgm:spPr/>
      <dgm:t>
        <a:bodyPr/>
        <a:lstStyle/>
        <a:p>
          <a:endParaRPr lang="en-US"/>
        </a:p>
      </dgm:t>
    </dgm:pt>
    <dgm:pt modelId="{9CAFEAC8-93D6-FF48-A9D4-3C1EB9F99C00}" type="sibTrans" cxnId="{E98F111B-6C07-5A42-81E9-77F595162CC8}">
      <dgm:prSet/>
      <dgm:spPr/>
      <dgm:t>
        <a:bodyPr/>
        <a:lstStyle/>
        <a:p>
          <a:endParaRPr lang="en-US"/>
        </a:p>
      </dgm:t>
    </dgm:pt>
    <dgm:pt modelId="{7EFF3004-C02E-0E49-86C3-02413F74D84C}">
      <dgm:prSet phldrT="[Text]" custT="1"/>
      <dgm:spPr>
        <a:solidFill>
          <a:srgbClr val="F4CD4E"/>
        </a:solidFill>
      </dgm:spPr>
      <dgm:t>
        <a:bodyPr lIns="91440" rIns="91440" anchor="ctr"/>
        <a:lstStyle/>
        <a:p>
          <a:r>
            <a:rPr lang="en-US" sz="1600" dirty="0"/>
            <a:t>Greater access to top faculty</a:t>
          </a:r>
        </a:p>
      </dgm:t>
    </dgm:pt>
    <dgm:pt modelId="{C36AB6A7-533D-1743-AA69-80AB58BAF1C9}" type="parTrans" cxnId="{A7B5F2AD-8C06-A848-BA28-31AD5DD7D5BA}">
      <dgm:prSet/>
      <dgm:spPr/>
      <dgm:t>
        <a:bodyPr/>
        <a:lstStyle/>
        <a:p>
          <a:endParaRPr lang="en-US"/>
        </a:p>
      </dgm:t>
    </dgm:pt>
    <dgm:pt modelId="{E48E78B8-B31F-634F-9674-A32966596A26}" type="sibTrans" cxnId="{A7B5F2AD-8C06-A848-BA28-31AD5DD7D5BA}">
      <dgm:prSet/>
      <dgm:spPr/>
      <dgm:t>
        <a:bodyPr/>
        <a:lstStyle/>
        <a:p>
          <a:endParaRPr lang="en-US"/>
        </a:p>
      </dgm:t>
    </dgm:pt>
    <dgm:pt modelId="{CFE0E055-3757-4ECA-814C-53167F7F7EF8}" type="pres">
      <dgm:prSet presAssocID="{15A487BB-65DE-4830-8B52-A9BC0C7842EE}" presName="Name0" presStyleCnt="0">
        <dgm:presLayoutVars>
          <dgm:dir/>
          <dgm:animLvl val="lvl"/>
          <dgm:resizeHandles/>
        </dgm:presLayoutVars>
      </dgm:prSet>
      <dgm:spPr/>
    </dgm:pt>
    <dgm:pt modelId="{05EE507F-EA31-42BD-A987-BAB841FD7EA4}" type="pres">
      <dgm:prSet presAssocID="{BF8EAEC4-A78B-413F-B486-69B97014A9A2}" presName="linNode" presStyleCnt="0"/>
      <dgm:spPr/>
    </dgm:pt>
    <dgm:pt modelId="{D7AB3110-D07D-42A0-8134-6505A2935AB3}" type="pres">
      <dgm:prSet presAssocID="{BF8EAEC4-A78B-413F-B486-69B97014A9A2}" presName="parentShp" presStyleLbl="node1" presStyleIdx="0" presStyleCnt="3" custScaleX="98601" custScaleY="77593">
        <dgm:presLayoutVars>
          <dgm:bulletEnabled val="1"/>
        </dgm:presLayoutVars>
      </dgm:prSet>
      <dgm:spPr/>
    </dgm:pt>
    <dgm:pt modelId="{FEB7629D-37B9-4774-B8EC-6B83BAABD4C1}" type="pres">
      <dgm:prSet presAssocID="{BF8EAEC4-A78B-413F-B486-69B97014A9A2}" presName="childShp" presStyleLbl="bgAccFollowNode1" presStyleIdx="0" presStyleCnt="3">
        <dgm:presLayoutVars>
          <dgm:bulletEnabled val="1"/>
        </dgm:presLayoutVars>
      </dgm:prSet>
      <dgm:spPr/>
    </dgm:pt>
    <dgm:pt modelId="{CE20C31E-4800-43AA-9976-B5E7B4AB8573}" type="pres">
      <dgm:prSet presAssocID="{91978D91-1FF8-4CD3-A7BF-0414F3734FCB}" presName="spacing" presStyleCnt="0"/>
      <dgm:spPr/>
    </dgm:pt>
    <dgm:pt modelId="{F8B8B1C8-4432-4DDB-9DC1-F2EC6B954163}" type="pres">
      <dgm:prSet presAssocID="{4D90E3FF-7F04-4AE7-96E4-7D35C09CC93E}" presName="linNode" presStyleCnt="0"/>
      <dgm:spPr/>
    </dgm:pt>
    <dgm:pt modelId="{0B26958A-CF72-4083-8DB8-340988943D95}" type="pres">
      <dgm:prSet presAssocID="{4D90E3FF-7F04-4AE7-96E4-7D35C09CC93E}" presName="parentShp" presStyleLbl="node1" presStyleIdx="1" presStyleCnt="3" custScaleX="100333" custScaleY="77484">
        <dgm:presLayoutVars>
          <dgm:bulletEnabled val="1"/>
        </dgm:presLayoutVars>
      </dgm:prSet>
      <dgm:spPr/>
    </dgm:pt>
    <dgm:pt modelId="{DE150D3F-C55A-4599-B5DB-B9875767831A}" type="pres">
      <dgm:prSet presAssocID="{4D90E3FF-7F04-4AE7-96E4-7D35C09CC93E}" presName="childShp" presStyleLbl="bgAccFollowNode1" presStyleIdx="1" presStyleCnt="3">
        <dgm:presLayoutVars>
          <dgm:bulletEnabled val="1"/>
        </dgm:presLayoutVars>
      </dgm:prSet>
      <dgm:spPr/>
    </dgm:pt>
    <dgm:pt modelId="{9D084BC9-6A03-43AE-B1EC-90DAD1062A9C}" type="pres">
      <dgm:prSet presAssocID="{789A831C-4E0F-46EE-85E1-FC7598ED4795}" presName="spacing" presStyleCnt="0"/>
      <dgm:spPr/>
    </dgm:pt>
    <dgm:pt modelId="{F392C201-F42A-5E43-8F9B-496D7D72419D}" type="pres">
      <dgm:prSet presAssocID="{4587FB11-FA2A-4511-8B11-D8017524A38D}" presName="linNode" presStyleCnt="0"/>
      <dgm:spPr/>
    </dgm:pt>
    <dgm:pt modelId="{C8F8FAA2-8B89-0040-B566-D4A0567505A6}" type="pres">
      <dgm:prSet presAssocID="{4587FB11-FA2A-4511-8B11-D8017524A38D}" presName="parentShp" presStyleLbl="node1" presStyleIdx="2" presStyleCnt="3" custScaleY="77375">
        <dgm:presLayoutVars>
          <dgm:bulletEnabled val="1"/>
        </dgm:presLayoutVars>
      </dgm:prSet>
      <dgm:spPr/>
    </dgm:pt>
    <dgm:pt modelId="{257A19DF-B718-B543-9F17-667C15B3A45B}" type="pres">
      <dgm:prSet presAssocID="{4587FB11-FA2A-4511-8B11-D8017524A38D}" presName="childShp" presStyleLbl="bgAccFollowNode1" presStyleIdx="2" presStyleCnt="3">
        <dgm:presLayoutVars>
          <dgm:bulletEnabled val="1"/>
        </dgm:presLayoutVars>
      </dgm:prSet>
      <dgm:spPr/>
    </dgm:pt>
  </dgm:ptLst>
  <dgm:cxnLst>
    <dgm:cxn modelId="{90B3DE09-E34C-0741-AE1B-1E1569FD5E8D}" type="presOf" srcId="{4587FB11-FA2A-4511-8B11-D8017524A38D}" destId="{C8F8FAA2-8B89-0040-B566-D4A0567505A6}" srcOrd="0" destOrd="0" presId="urn:microsoft.com/office/officeart/2005/8/layout/vList6"/>
    <dgm:cxn modelId="{1CCC9616-2967-194A-99C3-8688B5A57F9A}" type="presOf" srcId="{BFA45C05-DC85-5C4F-8337-22698F3CB98E}" destId="{257A19DF-B718-B543-9F17-667C15B3A45B}" srcOrd="0" destOrd="0" presId="urn:microsoft.com/office/officeart/2005/8/layout/vList6"/>
    <dgm:cxn modelId="{E98F111B-6C07-5A42-81E9-77F595162CC8}" srcId="{4587FB11-FA2A-4511-8B11-D8017524A38D}" destId="{0C5EF039-28BE-C44E-B981-396D6AAC4AA8}" srcOrd="2" destOrd="0" parTransId="{A01AD9C8-A0CF-5A46-8090-D1B5859051F5}" sibTransId="{9CAFEAC8-93D6-FF48-A9D4-3C1EB9F99C00}"/>
    <dgm:cxn modelId="{22CE6D1B-D0D8-41FE-8F99-522627A9F65C}" type="presOf" srcId="{2700EEDF-0CD2-4557-B30C-9C80AE3A8302}" destId="{DE150D3F-C55A-4599-B5DB-B9875767831A}" srcOrd="0" destOrd="0" presId="urn:microsoft.com/office/officeart/2005/8/layout/vList6"/>
    <dgm:cxn modelId="{C984631C-518C-4B4A-B6D8-F691B8A2C88E}" srcId="{4D90E3FF-7F04-4AE7-96E4-7D35C09CC93E}" destId="{FE6DF6CB-378F-47E8-A9CF-B9DBAB2FC474}" srcOrd="1" destOrd="0" parTransId="{8C659A0E-508B-4E7E-93C2-7DE73A1A4A4D}" sibTransId="{C66C9C56-53A0-4583-9F96-5C3F491317EA}"/>
    <dgm:cxn modelId="{F1EEA527-0DA2-4DE2-817C-6DF08C4F8DFE}" type="presOf" srcId="{FE6DF6CB-378F-47E8-A9CF-B9DBAB2FC474}" destId="{DE150D3F-C55A-4599-B5DB-B9875767831A}" srcOrd="0" destOrd="1" presId="urn:microsoft.com/office/officeart/2005/8/layout/vList6"/>
    <dgm:cxn modelId="{41102F30-1955-42D9-8C7F-40BC81801475}" srcId="{15A487BB-65DE-4830-8B52-A9BC0C7842EE}" destId="{4587FB11-FA2A-4511-8B11-D8017524A38D}" srcOrd="2" destOrd="0" parTransId="{19577BE4-5F9C-4E08-9710-8809ADBA1543}" sibTransId="{C3A3E26E-196E-4DDB-88DB-68B41C268F29}"/>
    <dgm:cxn modelId="{E41ADE5D-528A-6F46-8837-7685B6884D5E}" srcId="{BF8EAEC4-A78B-413F-B486-69B97014A9A2}" destId="{6B2A285A-FB36-F94A-8184-30EDA55D8868}" srcOrd="0" destOrd="0" parTransId="{01FBA75C-82E1-D946-95FE-509850496520}" sibTransId="{6B3EFCEB-7229-6D44-9DF4-1CC8D33F07F4}"/>
    <dgm:cxn modelId="{14130960-09A9-44BD-B667-6EE55C6DEA3F}" type="presOf" srcId="{31512AB6-F437-476F-9225-6CDEFF3DB24B}" destId="{DE150D3F-C55A-4599-B5DB-B9875767831A}" srcOrd="0" destOrd="2" presId="urn:microsoft.com/office/officeart/2005/8/layout/vList6"/>
    <dgm:cxn modelId="{57FB1543-861E-3E4C-AEBA-F713362520FF}" srcId="{BF8EAEC4-A78B-413F-B486-69B97014A9A2}" destId="{34F49FC5-BDA4-7548-BAC0-49906BF165A1}" srcOrd="1" destOrd="0" parTransId="{39DE284B-807E-7144-9E25-023B81BF5B66}" sibTransId="{10BC9BE0-2A82-D842-917B-EF75C5B3DA6C}"/>
    <dgm:cxn modelId="{55A2BA6B-A62E-8F48-8F29-1E38CD0C2291}" type="presOf" srcId="{6B2A285A-FB36-F94A-8184-30EDA55D8868}" destId="{FEB7629D-37B9-4774-B8EC-6B83BAABD4C1}" srcOrd="0" destOrd="0" presId="urn:microsoft.com/office/officeart/2005/8/layout/vList6"/>
    <dgm:cxn modelId="{00BFF96C-0DFD-4E75-9127-E98B86CFD792}" type="presOf" srcId="{4D90E3FF-7F04-4AE7-96E4-7D35C09CC93E}" destId="{0B26958A-CF72-4083-8DB8-340988943D95}" srcOrd="0" destOrd="0" presId="urn:microsoft.com/office/officeart/2005/8/layout/vList6"/>
    <dgm:cxn modelId="{E94F8F74-C80D-BB4B-96B8-BA983A170DD4}" type="presOf" srcId="{BE6BB743-0C2A-D04A-8273-4F5B93D6ED00}" destId="{257A19DF-B718-B543-9F17-667C15B3A45B}" srcOrd="0" destOrd="1" presId="urn:microsoft.com/office/officeart/2005/8/layout/vList6"/>
    <dgm:cxn modelId="{1E9E6779-6B12-4647-ACB7-228D6D94A95D}" type="presOf" srcId="{34F49FC5-BDA4-7548-BAC0-49906BF165A1}" destId="{FEB7629D-37B9-4774-B8EC-6B83BAABD4C1}" srcOrd="0" destOrd="1" presId="urn:microsoft.com/office/officeart/2005/8/layout/vList6"/>
    <dgm:cxn modelId="{3EC0DA87-597D-4001-8D56-BE32695F5428}" type="presOf" srcId="{BF8EAEC4-A78B-413F-B486-69B97014A9A2}" destId="{D7AB3110-D07D-42A0-8134-6505A2935AB3}" srcOrd="0" destOrd="0" presId="urn:microsoft.com/office/officeart/2005/8/layout/vList6"/>
    <dgm:cxn modelId="{296F5C89-BFDA-B04A-90D1-0CFD5F18C0CA}" type="presOf" srcId="{7EFF3004-C02E-0E49-86C3-02413F74D84C}" destId="{FEB7629D-37B9-4774-B8EC-6B83BAABD4C1}" srcOrd="0" destOrd="2" presId="urn:microsoft.com/office/officeart/2005/8/layout/vList6"/>
    <dgm:cxn modelId="{3DAFA694-029D-4E0E-A811-19E7EAD5B6EA}" srcId="{15A487BB-65DE-4830-8B52-A9BC0C7842EE}" destId="{4D90E3FF-7F04-4AE7-96E4-7D35C09CC93E}" srcOrd="1" destOrd="0" parTransId="{ACE73576-6A2C-4201-B3F7-4C8AFC1F0398}" sibTransId="{789A831C-4E0F-46EE-85E1-FC7598ED4795}"/>
    <dgm:cxn modelId="{1C1D2EA8-B08B-E345-A290-9CA8D533E773}" srcId="{4587FB11-FA2A-4511-8B11-D8017524A38D}" destId="{BE6BB743-0C2A-D04A-8273-4F5B93D6ED00}" srcOrd="1" destOrd="0" parTransId="{D324F866-55BE-F045-89A0-77459D88A063}" sibTransId="{A374B468-BFBA-6C49-9595-82EDD5B674A5}"/>
    <dgm:cxn modelId="{A7B5F2AD-8C06-A848-BA28-31AD5DD7D5BA}" srcId="{BF8EAEC4-A78B-413F-B486-69B97014A9A2}" destId="{7EFF3004-C02E-0E49-86C3-02413F74D84C}" srcOrd="2" destOrd="0" parTransId="{C36AB6A7-533D-1743-AA69-80AB58BAF1C9}" sibTransId="{E48E78B8-B31F-634F-9674-A32966596A26}"/>
    <dgm:cxn modelId="{3E7213AF-8ABF-407A-95E8-D76ED7565DA9}" srcId="{4D90E3FF-7F04-4AE7-96E4-7D35C09CC93E}" destId="{31512AB6-F437-476F-9225-6CDEFF3DB24B}" srcOrd="2" destOrd="0" parTransId="{B03BC259-4214-48BA-8D71-3C28D9DE8032}" sibTransId="{4AB1CC40-0565-4290-9D21-7601B19EAC0E}"/>
    <dgm:cxn modelId="{DB2345B9-5D1B-4CD0-87A5-D27CB7D99317}" srcId="{15A487BB-65DE-4830-8B52-A9BC0C7842EE}" destId="{BF8EAEC4-A78B-413F-B486-69B97014A9A2}" srcOrd="0" destOrd="0" parTransId="{DFBFD7DE-FD86-41A5-928A-EA09B5751778}" sibTransId="{91978D91-1FF8-4CD3-A7BF-0414F3734FCB}"/>
    <dgm:cxn modelId="{BD11C2BF-9EE8-40C5-9BBA-6754D05D4AC4}" type="presOf" srcId="{15A487BB-65DE-4830-8B52-A9BC0C7842EE}" destId="{CFE0E055-3757-4ECA-814C-53167F7F7EF8}" srcOrd="0" destOrd="0" presId="urn:microsoft.com/office/officeart/2005/8/layout/vList6"/>
    <dgm:cxn modelId="{86FB89C5-8BCA-4AD1-AD01-A8A849F8D52E}" srcId="{4D90E3FF-7F04-4AE7-96E4-7D35C09CC93E}" destId="{2700EEDF-0CD2-4557-B30C-9C80AE3A8302}" srcOrd="0" destOrd="0" parTransId="{2E55CC40-4A11-4B0F-8F30-04D3A4444E6C}" sibTransId="{8B6BB987-F645-4003-9756-469E7FDD17DF}"/>
    <dgm:cxn modelId="{A98D4CF0-DB4A-184B-9FE5-76456FE281A6}" srcId="{4587FB11-FA2A-4511-8B11-D8017524A38D}" destId="{BFA45C05-DC85-5C4F-8337-22698F3CB98E}" srcOrd="0" destOrd="0" parTransId="{C00F9779-529B-E447-AE44-68F3F11A6E99}" sibTransId="{001A6CFC-BF22-AD4F-A54A-846DE55AA4EF}"/>
    <dgm:cxn modelId="{6529A6FC-8EA0-2147-9763-9544F46CE4EB}" type="presOf" srcId="{0C5EF039-28BE-C44E-B981-396D6AAC4AA8}" destId="{257A19DF-B718-B543-9F17-667C15B3A45B}" srcOrd="0" destOrd="2" presId="urn:microsoft.com/office/officeart/2005/8/layout/vList6"/>
    <dgm:cxn modelId="{EA659609-9C81-4355-972D-1F162F748605}" type="presParOf" srcId="{CFE0E055-3757-4ECA-814C-53167F7F7EF8}" destId="{05EE507F-EA31-42BD-A987-BAB841FD7EA4}" srcOrd="0" destOrd="0" presId="urn:microsoft.com/office/officeart/2005/8/layout/vList6"/>
    <dgm:cxn modelId="{4F9425BC-BA60-457A-A859-DD9BC2A3022D}" type="presParOf" srcId="{05EE507F-EA31-42BD-A987-BAB841FD7EA4}" destId="{D7AB3110-D07D-42A0-8134-6505A2935AB3}" srcOrd="0" destOrd="0" presId="urn:microsoft.com/office/officeart/2005/8/layout/vList6"/>
    <dgm:cxn modelId="{378577B2-6CA8-4726-81FC-113510804593}" type="presParOf" srcId="{05EE507F-EA31-42BD-A987-BAB841FD7EA4}" destId="{FEB7629D-37B9-4774-B8EC-6B83BAABD4C1}" srcOrd="1" destOrd="0" presId="urn:microsoft.com/office/officeart/2005/8/layout/vList6"/>
    <dgm:cxn modelId="{9791AD0D-ECB8-44F1-9D12-A6B41EF1DEDA}" type="presParOf" srcId="{CFE0E055-3757-4ECA-814C-53167F7F7EF8}" destId="{CE20C31E-4800-43AA-9976-B5E7B4AB8573}" srcOrd="1" destOrd="0" presId="urn:microsoft.com/office/officeart/2005/8/layout/vList6"/>
    <dgm:cxn modelId="{0FE5F5C2-5BD4-4FC6-9E66-0F47F1C0467C}" type="presParOf" srcId="{CFE0E055-3757-4ECA-814C-53167F7F7EF8}" destId="{F8B8B1C8-4432-4DDB-9DC1-F2EC6B954163}" srcOrd="2" destOrd="0" presId="urn:microsoft.com/office/officeart/2005/8/layout/vList6"/>
    <dgm:cxn modelId="{2C961016-2912-4BBF-8FED-AA7A7666D39B}" type="presParOf" srcId="{F8B8B1C8-4432-4DDB-9DC1-F2EC6B954163}" destId="{0B26958A-CF72-4083-8DB8-340988943D95}" srcOrd="0" destOrd="0" presId="urn:microsoft.com/office/officeart/2005/8/layout/vList6"/>
    <dgm:cxn modelId="{A533749C-CAEF-4438-B33C-0F7C10F5BB87}" type="presParOf" srcId="{F8B8B1C8-4432-4DDB-9DC1-F2EC6B954163}" destId="{DE150D3F-C55A-4599-B5DB-B9875767831A}" srcOrd="1" destOrd="0" presId="urn:microsoft.com/office/officeart/2005/8/layout/vList6"/>
    <dgm:cxn modelId="{9EBC2223-F836-F845-8B33-BBF040605F96}" type="presParOf" srcId="{CFE0E055-3757-4ECA-814C-53167F7F7EF8}" destId="{9D084BC9-6A03-43AE-B1EC-90DAD1062A9C}" srcOrd="3" destOrd="0" presId="urn:microsoft.com/office/officeart/2005/8/layout/vList6"/>
    <dgm:cxn modelId="{55584501-63AF-5645-9B59-DAAD389AB434}" type="presParOf" srcId="{CFE0E055-3757-4ECA-814C-53167F7F7EF8}" destId="{F392C201-F42A-5E43-8F9B-496D7D72419D}" srcOrd="4" destOrd="0" presId="urn:microsoft.com/office/officeart/2005/8/layout/vList6"/>
    <dgm:cxn modelId="{00FCE0FB-891C-9249-9F06-8A00FC10CFD5}" type="presParOf" srcId="{F392C201-F42A-5E43-8F9B-496D7D72419D}" destId="{C8F8FAA2-8B89-0040-B566-D4A0567505A6}" srcOrd="0" destOrd="0" presId="urn:microsoft.com/office/officeart/2005/8/layout/vList6"/>
    <dgm:cxn modelId="{B1EFD96D-E7AB-6A4F-8D78-E03BAFDEF7CD}" type="presParOf" srcId="{F392C201-F42A-5E43-8F9B-496D7D72419D}" destId="{257A19DF-B718-B543-9F17-667C15B3A45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396ED0-BB34-49D1-A625-37D910C328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9CDD581-0833-4729-8D9A-736AC102947D}">
      <dgm:prSet phldrT="[Text]" custT="1"/>
      <dgm:spPr>
        <a:solidFill>
          <a:srgbClr val="F4CD4E"/>
        </a:solidFill>
      </dgm:spPr>
      <dgm:t>
        <a:bodyPr/>
        <a:lstStyle/>
        <a:p>
          <a:pPr>
            <a:lnSpc>
              <a:spcPct val="100000"/>
            </a:lnSpc>
          </a:pPr>
          <a:r>
            <a:rPr lang="en-US" sz="2100" b="1" cap="small" dirty="0">
              <a:solidFill>
                <a:srgbClr val="202A44"/>
              </a:solidFill>
            </a:rPr>
            <a:t>Expanded Outreach</a:t>
          </a:r>
        </a:p>
      </dgm:t>
    </dgm:pt>
    <dgm:pt modelId="{144E2653-7FF4-4F18-B924-15E6BF4ABA4A}" type="parTrans" cxnId="{44D266E0-5B0B-4CD2-BFD3-802677623E32}">
      <dgm:prSet/>
      <dgm:spPr/>
      <dgm:t>
        <a:bodyPr/>
        <a:lstStyle/>
        <a:p>
          <a:endParaRPr lang="en-US"/>
        </a:p>
      </dgm:t>
    </dgm:pt>
    <dgm:pt modelId="{9E29DA22-0651-4CC9-8937-1ACBD0C109C5}" type="sibTrans" cxnId="{44D266E0-5B0B-4CD2-BFD3-802677623E32}">
      <dgm:prSet/>
      <dgm:spPr/>
      <dgm:t>
        <a:bodyPr/>
        <a:lstStyle/>
        <a:p>
          <a:endParaRPr lang="en-US"/>
        </a:p>
      </dgm:t>
    </dgm:pt>
    <dgm:pt modelId="{07B3C08D-6E91-42F6-8992-CF1A1C553314}">
      <dgm:prSet phldrT="[Text]" custT="1"/>
      <dgm:spPr>
        <a:solidFill>
          <a:schemeClr val="tx1"/>
        </a:solidFill>
        <a:ln>
          <a:noFill/>
        </a:ln>
      </dgm:spPr>
      <dgm:t>
        <a:bodyPr/>
        <a:lstStyle/>
        <a:p>
          <a:pPr>
            <a:lnSpc>
              <a:spcPct val="100000"/>
            </a:lnSpc>
          </a:pPr>
          <a:r>
            <a:rPr lang="en-US" sz="1400" b="1" dirty="0">
              <a:solidFill>
                <a:srgbClr val="202A44"/>
              </a:solidFill>
            </a:rPr>
            <a:t>Digital and print media</a:t>
          </a:r>
        </a:p>
        <a:p>
          <a:pPr>
            <a:lnSpc>
              <a:spcPct val="100000"/>
            </a:lnSpc>
          </a:pPr>
          <a:r>
            <a:rPr lang="en-US" sz="1400" b="1" dirty="0">
              <a:solidFill>
                <a:srgbClr val="202A44"/>
              </a:solidFill>
            </a:rPr>
            <a:t>Conference events</a:t>
          </a:r>
        </a:p>
        <a:p>
          <a:pPr>
            <a:lnSpc>
              <a:spcPct val="100000"/>
            </a:lnSpc>
          </a:pPr>
          <a:r>
            <a:rPr lang="en-US" sz="1400" b="1">
              <a:solidFill>
                <a:srgbClr val="202A44"/>
              </a:solidFill>
            </a:rPr>
            <a:t>Targeted campaigns</a:t>
          </a:r>
          <a:endParaRPr lang="en-US" sz="1400" b="1" dirty="0">
            <a:solidFill>
              <a:srgbClr val="202A44"/>
            </a:solidFill>
          </a:endParaRPr>
        </a:p>
      </dgm:t>
    </dgm:pt>
    <dgm:pt modelId="{23301358-C440-491F-874A-E4D48ADADC07}" type="parTrans" cxnId="{0D6D571C-9524-49AB-A7D9-0B189D874F1E}">
      <dgm:prSet/>
      <dgm:spPr/>
      <dgm:t>
        <a:bodyPr/>
        <a:lstStyle/>
        <a:p>
          <a:endParaRPr lang="en-US"/>
        </a:p>
      </dgm:t>
    </dgm:pt>
    <dgm:pt modelId="{2A6F71A8-03E9-47E2-BD57-BEC3B23EE200}" type="sibTrans" cxnId="{0D6D571C-9524-49AB-A7D9-0B189D874F1E}">
      <dgm:prSet/>
      <dgm:spPr/>
      <dgm:t>
        <a:bodyPr/>
        <a:lstStyle/>
        <a:p>
          <a:endParaRPr lang="en-US"/>
        </a:p>
      </dgm:t>
    </dgm:pt>
    <dgm:pt modelId="{6B5CF882-0EAC-4A86-A682-5EC04EE38E91}">
      <dgm:prSet phldrT="[Text]" custT="1"/>
      <dgm:spPr>
        <a:solidFill>
          <a:srgbClr val="F4CD4E"/>
        </a:solidFill>
      </dgm:spPr>
      <dgm:t>
        <a:bodyPr/>
        <a:lstStyle/>
        <a:p>
          <a:pPr>
            <a:lnSpc>
              <a:spcPct val="100000"/>
            </a:lnSpc>
          </a:pPr>
          <a:r>
            <a:rPr lang="en-US" sz="2100" b="1" cap="small" dirty="0">
              <a:solidFill>
                <a:srgbClr val="202A44"/>
              </a:solidFill>
            </a:rPr>
            <a:t>Enhanced Partnerships</a:t>
          </a:r>
        </a:p>
      </dgm:t>
    </dgm:pt>
    <dgm:pt modelId="{4662FBD1-471B-4CB1-A544-8FBFD9A94609}" type="parTrans" cxnId="{AA54CCE1-DEFB-4FD1-AB8A-DC6AE06C808B}">
      <dgm:prSet/>
      <dgm:spPr/>
      <dgm:t>
        <a:bodyPr/>
        <a:lstStyle/>
        <a:p>
          <a:endParaRPr lang="en-US"/>
        </a:p>
      </dgm:t>
    </dgm:pt>
    <dgm:pt modelId="{302C3A31-9EFD-43FC-ACD4-AC8C112A734B}" type="sibTrans" cxnId="{AA54CCE1-DEFB-4FD1-AB8A-DC6AE06C808B}">
      <dgm:prSet/>
      <dgm:spPr/>
      <dgm:t>
        <a:bodyPr/>
        <a:lstStyle/>
        <a:p>
          <a:endParaRPr lang="en-US"/>
        </a:p>
      </dgm:t>
    </dgm:pt>
    <dgm:pt modelId="{FFF37184-5EF8-4C32-8AB0-5B63AE46BCCA}">
      <dgm:prSet phldrT="[Text]" custT="1"/>
      <dgm:spPr>
        <a:solidFill>
          <a:schemeClr val="tx1"/>
        </a:solidFill>
        <a:ln>
          <a:noFill/>
        </a:ln>
      </dgm:spPr>
      <dgm:t>
        <a:bodyPr/>
        <a:lstStyle/>
        <a:p>
          <a:pPr>
            <a:lnSpc>
              <a:spcPct val="100000"/>
            </a:lnSpc>
          </a:pPr>
          <a:r>
            <a:rPr lang="en-US" sz="1400" b="1" dirty="0">
              <a:solidFill>
                <a:srgbClr val="202A44"/>
              </a:solidFill>
            </a:rPr>
            <a:t>Industry associations</a:t>
          </a:r>
        </a:p>
        <a:p>
          <a:pPr>
            <a:lnSpc>
              <a:spcPct val="100000"/>
            </a:lnSpc>
          </a:pPr>
          <a:r>
            <a:rPr lang="en-US" sz="1400" b="1" dirty="0">
              <a:solidFill>
                <a:srgbClr val="202A44"/>
              </a:solidFill>
            </a:rPr>
            <a:t>Engineering societies</a:t>
          </a:r>
        </a:p>
        <a:p>
          <a:pPr>
            <a:lnSpc>
              <a:spcPct val="100000"/>
            </a:lnSpc>
          </a:pPr>
          <a:r>
            <a:rPr lang="en-US" sz="1400" b="1" dirty="0">
              <a:solidFill>
                <a:srgbClr val="202A44"/>
              </a:solidFill>
            </a:rPr>
            <a:t>Economic development</a:t>
          </a:r>
        </a:p>
      </dgm:t>
    </dgm:pt>
    <dgm:pt modelId="{16EF3218-8901-4434-9500-A78CD8CE181B}" type="parTrans" cxnId="{F816D585-02BB-4456-B533-4A86EF7081E8}">
      <dgm:prSet/>
      <dgm:spPr/>
      <dgm:t>
        <a:bodyPr/>
        <a:lstStyle/>
        <a:p>
          <a:endParaRPr lang="en-US"/>
        </a:p>
      </dgm:t>
    </dgm:pt>
    <dgm:pt modelId="{AC493779-5161-4EAC-88FA-813D04AD89CD}" type="sibTrans" cxnId="{F816D585-02BB-4456-B533-4A86EF7081E8}">
      <dgm:prSet/>
      <dgm:spPr/>
      <dgm:t>
        <a:bodyPr/>
        <a:lstStyle/>
        <a:p>
          <a:endParaRPr lang="en-US"/>
        </a:p>
      </dgm:t>
    </dgm:pt>
    <dgm:pt modelId="{7D3361EA-AEF3-4B61-9E27-AE5EE4CDBE8F}">
      <dgm:prSet phldrT="[Text]" custT="1"/>
      <dgm:spPr>
        <a:solidFill>
          <a:srgbClr val="F4CD4E"/>
        </a:solidFill>
      </dgm:spPr>
      <dgm:t>
        <a:bodyPr/>
        <a:lstStyle/>
        <a:p>
          <a:pPr>
            <a:lnSpc>
              <a:spcPct val="100000"/>
            </a:lnSpc>
          </a:pPr>
          <a:r>
            <a:rPr lang="en-US" sz="2100" b="1" cap="small" dirty="0">
              <a:solidFill>
                <a:srgbClr val="202A44"/>
              </a:solidFill>
            </a:rPr>
            <a:t>Best Practice Dissemination</a:t>
          </a:r>
        </a:p>
      </dgm:t>
    </dgm:pt>
    <dgm:pt modelId="{A7CFFD2D-27CC-43F3-A37E-27984C6D618F}" type="parTrans" cxnId="{8E219FC0-3638-4F2C-AC8E-E8F370F50D7A}">
      <dgm:prSet/>
      <dgm:spPr/>
      <dgm:t>
        <a:bodyPr/>
        <a:lstStyle/>
        <a:p>
          <a:endParaRPr lang="en-US"/>
        </a:p>
      </dgm:t>
    </dgm:pt>
    <dgm:pt modelId="{D31D430A-A845-4F15-9100-E894A735F9BD}" type="sibTrans" cxnId="{8E219FC0-3638-4F2C-AC8E-E8F370F50D7A}">
      <dgm:prSet/>
      <dgm:spPr/>
      <dgm:t>
        <a:bodyPr/>
        <a:lstStyle/>
        <a:p>
          <a:endParaRPr lang="en-US"/>
        </a:p>
      </dgm:t>
    </dgm:pt>
    <dgm:pt modelId="{CDF2DCAD-FCFE-4CA5-BF82-81C6B2D9F94E}">
      <dgm:prSet phldrT="[Text]" custT="1"/>
      <dgm:spPr>
        <a:solidFill>
          <a:schemeClr val="tx1"/>
        </a:solidFill>
        <a:ln>
          <a:noFill/>
        </a:ln>
      </dgm:spPr>
      <dgm:t>
        <a:bodyPr/>
        <a:lstStyle/>
        <a:p>
          <a:pPr>
            <a:lnSpc>
              <a:spcPct val="100000"/>
            </a:lnSpc>
          </a:pPr>
          <a:r>
            <a:rPr lang="en-US" sz="1400" b="1" dirty="0">
              <a:solidFill>
                <a:srgbClr val="202A44"/>
              </a:solidFill>
            </a:rPr>
            <a:t>Enrollment management</a:t>
          </a:r>
        </a:p>
        <a:p>
          <a:pPr>
            <a:lnSpc>
              <a:spcPct val="100000"/>
            </a:lnSpc>
          </a:pPr>
          <a:r>
            <a:rPr lang="en-US" sz="1400" b="1" dirty="0">
              <a:solidFill>
                <a:srgbClr val="202A44"/>
              </a:solidFill>
            </a:rPr>
            <a:t>Systems and services</a:t>
          </a:r>
        </a:p>
        <a:p>
          <a:pPr>
            <a:lnSpc>
              <a:spcPct val="100000"/>
            </a:lnSpc>
          </a:pPr>
          <a:r>
            <a:rPr lang="en-US" sz="1400" b="1" dirty="0">
              <a:solidFill>
                <a:srgbClr val="202A44"/>
              </a:solidFill>
            </a:rPr>
            <a:t>Resourcing and staffing</a:t>
          </a:r>
        </a:p>
      </dgm:t>
    </dgm:pt>
    <dgm:pt modelId="{18DBD5FC-513C-4AC4-B801-20767060150E}" type="parTrans" cxnId="{53292B2A-D79C-4724-9F93-BC1616D1987F}">
      <dgm:prSet/>
      <dgm:spPr/>
      <dgm:t>
        <a:bodyPr/>
        <a:lstStyle/>
        <a:p>
          <a:endParaRPr lang="en-US"/>
        </a:p>
      </dgm:t>
    </dgm:pt>
    <dgm:pt modelId="{78977681-467B-4B38-9A33-D45B1BA87978}" type="sibTrans" cxnId="{53292B2A-D79C-4724-9F93-BC1616D1987F}">
      <dgm:prSet/>
      <dgm:spPr/>
      <dgm:t>
        <a:bodyPr/>
        <a:lstStyle/>
        <a:p>
          <a:endParaRPr lang="en-US"/>
        </a:p>
      </dgm:t>
    </dgm:pt>
    <dgm:pt modelId="{506ED756-0B22-4D93-BE1E-3A7A7751045E}">
      <dgm:prSet phldrT="[Text]" custT="1"/>
      <dgm:spPr>
        <a:solidFill>
          <a:srgbClr val="F4CD4E"/>
        </a:solidFill>
      </dgm:spPr>
      <dgm:t>
        <a:bodyPr/>
        <a:lstStyle/>
        <a:p>
          <a:pPr>
            <a:lnSpc>
              <a:spcPct val="100000"/>
            </a:lnSpc>
          </a:pPr>
          <a:r>
            <a:rPr lang="en-US" sz="2100" b="1" cap="small" dirty="0">
              <a:solidFill>
                <a:srgbClr val="202A44"/>
              </a:solidFill>
            </a:rPr>
            <a:t>Cardinal Education Re-Launch</a:t>
          </a:r>
        </a:p>
      </dgm:t>
    </dgm:pt>
    <dgm:pt modelId="{CFB1FC6C-6883-433A-B371-AA9852A2FFB0}" type="parTrans" cxnId="{223CA5D7-186F-468E-A3E5-E394E3906869}">
      <dgm:prSet/>
      <dgm:spPr/>
      <dgm:t>
        <a:bodyPr/>
        <a:lstStyle/>
        <a:p>
          <a:endParaRPr lang="en-US"/>
        </a:p>
      </dgm:t>
    </dgm:pt>
    <dgm:pt modelId="{0D0CC54B-222F-4E64-AB0F-DDE714B6DB36}" type="sibTrans" cxnId="{223CA5D7-186F-468E-A3E5-E394E3906869}">
      <dgm:prSet/>
      <dgm:spPr/>
      <dgm:t>
        <a:bodyPr/>
        <a:lstStyle/>
        <a:p>
          <a:endParaRPr lang="en-US"/>
        </a:p>
      </dgm:t>
    </dgm:pt>
    <dgm:pt modelId="{58E044CA-4467-4F84-AD71-5FF7CF2F27A8}">
      <dgm:prSet phldrT="[Text]" custT="1"/>
      <dgm:spPr>
        <a:solidFill>
          <a:schemeClr val="tx1"/>
        </a:solidFill>
        <a:ln>
          <a:noFill/>
        </a:ln>
      </dgm:spPr>
      <dgm:t>
        <a:bodyPr/>
        <a:lstStyle/>
        <a:p>
          <a:pPr>
            <a:lnSpc>
              <a:spcPct val="100000"/>
            </a:lnSpc>
          </a:pPr>
          <a:r>
            <a:rPr lang="en-US" sz="1400" b="1">
              <a:solidFill>
                <a:srgbClr val="202A44"/>
              </a:solidFill>
            </a:rPr>
            <a:t>Virginia’s </a:t>
          </a:r>
          <a:r>
            <a:rPr lang="en-US" sz="1400" b="1" dirty="0">
              <a:solidFill>
                <a:srgbClr val="202A44"/>
              </a:solidFill>
            </a:rPr>
            <a:t>advanced STEM educational provider</a:t>
          </a:r>
        </a:p>
      </dgm:t>
    </dgm:pt>
    <dgm:pt modelId="{907D7EB7-16F5-4165-8109-012D41646AB3}" type="parTrans" cxnId="{D4F9BA45-50C1-4B0F-AF4C-EF7267433C3D}">
      <dgm:prSet/>
      <dgm:spPr/>
      <dgm:t>
        <a:bodyPr/>
        <a:lstStyle/>
        <a:p>
          <a:endParaRPr lang="en-US"/>
        </a:p>
      </dgm:t>
    </dgm:pt>
    <dgm:pt modelId="{8A1D16FF-5ADB-41A7-B9C2-1AAAAC166289}" type="sibTrans" cxnId="{D4F9BA45-50C1-4B0F-AF4C-EF7267433C3D}">
      <dgm:prSet/>
      <dgm:spPr/>
      <dgm:t>
        <a:bodyPr/>
        <a:lstStyle/>
        <a:p>
          <a:endParaRPr lang="en-US"/>
        </a:p>
      </dgm:t>
    </dgm:pt>
    <dgm:pt modelId="{FFCF0A95-F33A-4D16-ABCD-049EC375B29E}">
      <dgm:prSet phldrT="[Text]" custT="1"/>
      <dgm:spPr>
        <a:solidFill>
          <a:srgbClr val="F4CD4E"/>
        </a:solidFill>
      </dgm:spPr>
      <dgm:t>
        <a:bodyPr/>
        <a:lstStyle/>
        <a:p>
          <a:pPr>
            <a:lnSpc>
              <a:spcPct val="100000"/>
            </a:lnSpc>
          </a:pPr>
          <a:r>
            <a:rPr lang="en-US" sz="2100" b="1" cap="small" dirty="0">
              <a:solidFill>
                <a:srgbClr val="202A44"/>
              </a:solidFill>
            </a:rPr>
            <a:t>Building out Centralized Services</a:t>
          </a:r>
        </a:p>
      </dgm:t>
    </dgm:pt>
    <dgm:pt modelId="{2D8119CF-4069-4648-9A44-295EEE14A137}" type="parTrans" cxnId="{FBC5DFE0-0D68-4ED0-9271-870A06745F73}">
      <dgm:prSet/>
      <dgm:spPr/>
      <dgm:t>
        <a:bodyPr/>
        <a:lstStyle/>
        <a:p>
          <a:endParaRPr lang="en-US"/>
        </a:p>
      </dgm:t>
    </dgm:pt>
    <dgm:pt modelId="{BBE17E31-3B0B-4C72-9E8E-6F6DF3D067ED}" type="sibTrans" cxnId="{FBC5DFE0-0D68-4ED0-9271-870A06745F73}">
      <dgm:prSet/>
      <dgm:spPr/>
      <dgm:t>
        <a:bodyPr/>
        <a:lstStyle/>
        <a:p>
          <a:endParaRPr lang="en-US"/>
        </a:p>
      </dgm:t>
    </dgm:pt>
    <dgm:pt modelId="{DA413CFA-E74A-4B95-8F5B-28732674252C}">
      <dgm:prSet phldrT="[Text]" custT="1"/>
      <dgm:spPr>
        <a:solidFill>
          <a:schemeClr val="tx1"/>
        </a:solidFill>
        <a:ln>
          <a:noFill/>
        </a:ln>
      </dgm:spPr>
      <dgm:t>
        <a:bodyPr/>
        <a:lstStyle/>
        <a:p>
          <a:pPr>
            <a:lnSpc>
              <a:spcPct val="100000"/>
            </a:lnSpc>
          </a:pPr>
          <a:r>
            <a:rPr lang="en-US" sz="1400" b="1" dirty="0">
              <a:solidFill>
                <a:srgbClr val="202A44"/>
              </a:solidFill>
            </a:rPr>
            <a:t>Student support services</a:t>
          </a:r>
        </a:p>
        <a:p>
          <a:pPr>
            <a:lnSpc>
              <a:spcPct val="100000"/>
            </a:lnSpc>
          </a:pPr>
          <a:r>
            <a:rPr lang="en-US" sz="1400" b="1" dirty="0">
              <a:solidFill>
                <a:srgbClr val="202A44"/>
              </a:solidFill>
            </a:rPr>
            <a:t>University </a:t>
          </a:r>
          <a:r>
            <a:rPr lang="en-US" sz="1400" b="1">
              <a:solidFill>
                <a:srgbClr val="202A44"/>
              </a:solidFill>
            </a:rPr>
            <a:t>support</a:t>
          </a:r>
        </a:p>
        <a:p>
          <a:pPr>
            <a:lnSpc>
              <a:spcPct val="100000"/>
            </a:lnSpc>
          </a:pPr>
          <a:r>
            <a:rPr lang="en-US" sz="1400" b="1">
              <a:solidFill>
                <a:srgbClr val="202A44"/>
              </a:solidFill>
            </a:rPr>
            <a:t>Advancement and analysis</a:t>
          </a:r>
          <a:endParaRPr lang="en-US" sz="1400" b="1" dirty="0">
            <a:solidFill>
              <a:srgbClr val="202A44"/>
            </a:solidFill>
          </a:endParaRPr>
        </a:p>
      </dgm:t>
    </dgm:pt>
    <dgm:pt modelId="{1CDAE402-BBB7-4012-97E3-943AC7ECA07F}" type="parTrans" cxnId="{A48D1D7B-7788-4458-ACDD-9BB11629B44B}">
      <dgm:prSet/>
      <dgm:spPr/>
      <dgm:t>
        <a:bodyPr/>
        <a:lstStyle/>
        <a:p>
          <a:endParaRPr lang="en-US"/>
        </a:p>
      </dgm:t>
    </dgm:pt>
    <dgm:pt modelId="{BE656BA5-586B-4D66-8A3C-AE9B1DADB937}" type="sibTrans" cxnId="{A48D1D7B-7788-4458-ACDD-9BB11629B44B}">
      <dgm:prSet/>
      <dgm:spPr/>
      <dgm:t>
        <a:bodyPr/>
        <a:lstStyle/>
        <a:p>
          <a:endParaRPr lang="en-US"/>
        </a:p>
      </dgm:t>
    </dgm:pt>
    <dgm:pt modelId="{70AAE978-C28B-4F6A-9F63-523BFBFFB027}" type="pres">
      <dgm:prSet presAssocID="{81396ED0-BB34-49D1-A625-37D910C3284A}" presName="root" presStyleCnt="0">
        <dgm:presLayoutVars>
          <dgm:dir/>
          <dgm:resizeHandles val="exact"/>
        </dgm:presLayoutVars>
      </dgm:prSet>
      <dgm:spPr/>
    </dgm:pt>
    <dgm:pt modelId="{EC14622D-A344-4938-AC7D-049E6DDF9D1C}" type="pres">
      <dgm:prSet presAssocID="{506ED756-0B22-4D93-BE1E-3A7A7751045E}" presName="compNode" presStyleCnt="0"/>
      <dgm:spPr/>
    </dgm:pt>
    <dgm:pt modelId="{79C4707F-D1E0-4AB2-8340-A58F6B218CC3}" type="pres">
      <dgm:prSet presAssocID="{506ED756-0B22-4D93-BE1E-3A7A7751045E}" presName="bgRect" presStyleLbl="bgShp" presStyleIdx="0" presStyleCnt="5"/>
      <dgm:spPr>
        <a:solidFill>
          <a:srgbClr val="EE5340"/>
        </a:solidFill>
      </dgm:spPr>
    </dgm:pt>
    <dgm:pt modelId="{CEA0E025-BCAE-45A5-B02D-1ECF829BBF32}" type="pres">
      <dgm:prSet presAssocID="{506ED756-0B22-4D93-BE1E-3A7A775104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m outline"/>
        </a:ext>
      </dgm:extLst>
    </dgm:pt>
    <dgm:pt modelId="{7831EFB3-9D8C-4C03-99F6-674D03662E02}" type="pres">
      <dgm:prSet presAssocID="{506ED756-0B22-4D93-BE1E-3A7A7751045E}" presName="spaceRect" presStyleCnt="0"/>
      <dgm:spPr/>
    </dgm:pt>
    <dgm:pt modelId="{0A52A604-5640-4A78-A700-F865EC727151}" type="pres">
      <dgm:prSet presAssocID="{506ED756-0B22-4D93-BE1E-3A7A7751045E}" presName="parTx" presStyleLbl="revTx" presStyleIdx="0" presStyleCnt="10">
        <dgm:presLayoutVars>
          <dgm:chMax val="0"/>
          <dgm:chPref val="0"/>
        </dgm:presLayoutVars>
      </dgm:prSet>
      <dgm:spPr/>
    </dgm:pt>
    <dgm:pt modelId="{C865D60C-21FC-43D0-8841-810C97867D14}" type="pres">
      <dgm:prSet presAssocID="{506ED756-0B22-4D93-BE1E-3A7A7751045E}" presName="desTx" presStyleLbl="revTx" presStyleIdx="1" presStyleCnt="10" custScaleX="119697">
        <dgm:presLayoutVars/>
      </dgm:prSet>
      <dgm:spPr/>
    </dgm:pt>
    <dgm:pt modelId="{F1A4574B-19D3-48B5-B0DE-EA14AAD5D18D}" type="pres">
      <dgm:prSet presAssocID="{0D0CC54B-222F-4E64-AB0F-DDE714B6DB36}" presName="sibTrans" presStyleCnt="0"/>
      <dgm:spPr/>
    </dgm:pt>
    <dgm:pt modelId="{4F8999BC-27A2-45AF-A931-0FF8EB6F1230}" type="pres">
      <dgm:prSet presAssocID="{69CDD581-0833-4729-8D9A-736AC102947D}" presName="compNode" presStyleCnt="0"/>
      <dgm:spPr/>
    </dgm:pt>
    <dgm:pt modelId="{6798D722-4AD8-469E-9468-09531E6DF8C3}" type="pres">
      <dgm:prSet presAssocID="{69CDD581-0833-4729-8D9A-736AC102947D}" presName="bgRect" presStyleLbl="bgShp" presStyleIdx="1" presStyleCnt="5"/>
      <dgm:spPr>
        <a:solidFill>
          <a:srgbClr val="EE5340"/>
        </a:solidFill>
      </dgm:spPr>
    </dgm:pt>
    <dgm:pt modelId="{D81E3A5D-95FE-4D79-BE54-0FD54B30585A}" type="pres">
      <dgm:prSet presAssocID="{69CDD581-0833-4729-8D9A-736AC10294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E642F029-0AC5-46C9-A003-61EC4FF520AA}" type="pres">
      <dgm:prSet presAssocID="{69CDD581-0833-4729-8D9A-736AC102947D}" presName="spaceRect" presStyleCnt="0"/>
      <dgm:spPr/>
    </dgm:pt>
    <dgm:pt modelId="{8E3AEB0D-C7A2-475D-8955-FA52682E9B69}" type="pres">
      <dgm:prSet presAssocID="{69CDD581-0833-4729-8D9A-736AC102947D}" presName="parTx" presStyleLbl="revTx" presStyleIdx="2" presStyleCnt="10">
        <dgm:presLayoutVars>
          <dgm:chMax val="0"/>
          <dgm:chPref val="0"/>
        </dgm:presLayoutVars>
      </dgm:prSet>
      <dgm:spPr/>
    </dgm:pt>
    <dgm:pt modelId="{F0DE681B-C3BC-4EB1-BF78-95C970C0CA9B}" type="pres">
      <dgm:prSet presAssocID="{69CDD581-0833-4729-8D9A-736AC102947D}" presName="desTx" presStyleLbl="revTx" presStyleIdx="3" presStyleCnt="10" custScaleX="119697">
        <dgm:presLayoutVars/>
      </dgm:prSet>
      <dgm:spPr/>
    </dgm:pt>
    <dgm:pt modelId="{67D63C97-59DC-4143-BDBC-9524C4334B52}" type="pres">
      <dgm:prSet presAssocID="{9E29DA22-0651-4CC9-8937-1ACBD0C109C5}" presName="sibTrans" presStyleCnt="0"/>
      <dgm:spPr/>
    </dgm:pt>
    <dgm:pt modelId="{2654D1C8-53D4-4E2D-BA41-2BE97024E7BF}" type="pres">
      <dgm:prSet presAssocID="{FFCF0A95-F33A-4D16-ABCD-049EC375B29E}" presName="compNode" presStyleCnt="0"/>
      <dgm:spPr/>
    </dgm:pt>
    <dgm:pt modelId="{7DB84311-2E89-4BD1-BABD-BDA1CA64C651}" type="pres">
      <dgm:prSet presAssocID="{FFCF0A95-F33A-4D16-ABCD-049EC375B29E}" presName="bgRect" presStyleLbl="bgShp" presStyleIdx="2" presStyleCnt="5"/>
      <dgm:spPr>
        <a:solidFill>
          <a:srgbClr val="EE5340"/>
        </a:solidFill>
      </dgm:spPr>
    </dgm:pt>
    <dgm:pt modelId="{754161FF-7726-43AD-9747-081777365218}" type="pres">
      <dgm:prSet presAssocID="{FFCF0A95-F33A-4D16-ABCD-049EC375B2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ierarchy outline"/>
        </a:ext>
      </dgm:extLst>
    </dgm:pt>
    <dgm:pt modelId="{25A13390-315C-4905-BC5B-CD3A9E765EB1}" type="pres">
      <dgm:prSet presAssocID="{FFCF0A95-F33A-4D16-ABCD-049EC375B29E}" presName="spaceRect" presStyleCnt="0"/>
      <dgm:spPr/>
    </dgm:pt>
    <dgm:pt modelId="{F3B8EF29-C984-4100-9FA8-22C7391A2DFB}" type="pres">
      <dgm:prSet presAssocID="{FFCF0A95-F33A-4D16-ABCD-049EC375B29E}" presName="parTx" presStyleLbl="revTx" presStyleIdx="4" presStyleCnt="10">
        <dgm:presLayoutVars>
          <dgm:chMax val="0"/>
          <dgm:chPref val="0"/>
        </dgm:presLayoutVars>
      </dgm:prSet>
      <dgm:spPr/>
    </dgm:pt>
    <dgm:pt modelId="{9E53CCF4-2F68-4587-B8F0-D9676589A7DC}" type="pres">
      <dgm:prSet presAssocID="{FFCF0A95-F33A-4D16-ABCD-049EC375B29E}" presName="desTx" presStyleLbl="revTx" presStyleIdx="5" presStyleCnt="10" custScaleX="119697">
        <dgm:presLayoutVars/>
      </dgm:prSet>
      <dgm:spPr/>
    </dgm:pt>
    <dgm:pt modelId="{19DACFAC-D194-4C9F-83BF-F941A934694A}" type="pres">
      <dgm:prSet presAssocID="{BBE17E31-3B0B-4C72-9E8E-6F6DF3D067ED}" presName="sibTrans" presStyleCnt="0"/>
      <dgm:spPr/>
    </dgm:pt>
    <dgm:pt modelId="{22106A2B-B6E3-4633-A7A0-D2B37BA6AB99}" type="pres">
      <dgm:prSet presAssocID="{6B5CF882-0EAC-4A86-A682-5EC04EE38E91}" presName="compNode" presStyleCnt="0"/>
      <dgm:spPr/>
    </dgm:pt>
    <dgm:pt modelId="{D7E35C62-A5BE-44DD-AD51-06DB5698A41F}" type="pres">
      <dgm:prSet presAssocID="{6B5CF882-0EAC-4A86-A682-5EC04EE38E91}" presName="bgRect" presStyleLbl="bgShp" presStyleIdx="3" presStyleCnt="5"/>
      <dgm:spPr>
        <a:solidFill>
          <a:srgbClr val="EE5340"/>
        </a:solidFill>
      </dgm:spPr>
    </dgm:pt>
    <dgm:pt modelId="{844E1BA6-6969-4F30-AF21-1614C805CA7E}" type="pres">
      <dgm:prSet presAssocID="{6B5CF882-0EAC-4A86-A682-5EC04EE38E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8DDAF3FF-8576-4315-AF40-F30622D11B10}" type="pres">
      <dgm:prSet presAssocID="{6B5CF882-0EAC-4A86-A682-5EC04EE38E91}" presName="spaceRect" presStyleCnt="0"/>
      <dgm:spPr/>
    </dgm:pt>
    <dgm:pt modelId="{78A67681-53CC-4C54-9B22-7FB143F29907}" type="pres">
      <dgm:prSet presAssocID="{6B5CF882-0EAC-4A86-A682-5EC04EE38E91}" presName="parTx" presStyleLbl="revTx" presStyleIdx="6" presStyleCnt="10">
        <dgm:presLayoutVars>
          <dgm:chMax val="0"/>
          <dgm:chPref val="0"/>
        </dgm:presLayoutVars>
      </dgm:prSet>
      <dgm:spPr/>
    </dgm:pt>
    <dgm:pt modelId="{96006730-559E-449E-904A-7196E1C73D2C}" type="pres">
      <dgm:prSet presAssocID="{6B5CF882-0EAC-4A86-A682-5EC04EE38E91}" presName="desTx" presStyleLbl="revTx" presStyleIdx="7" presStyleCnt="10" custScaleX="119697">
        <dgm:presLayoutVars/>
      </dgm:prSet>
      <dgm:spPr/>
    </dgm:pt>
    <dgm:pt modelId="{FF50DBB8-2C9C-4F8B-B64F-B09E5E5C8188}" type="pres">
      <dgm:prSet presAssocID="{302C3A31-9EFD-43FC-ACD4-AC8C112A734B}" presName="sibTrans" presStyleCnt="0"/>
      <dgm:spPr/>
    </dgm:pt>
    <dgm:pt modelId="{83029009-B0D0-4DDD-A094-7621CD5D6C5A}" type="pres">
      <dgm:prSet presAssocID="{7D3361EA-AEF3-4B61-9E27-AE5EE4CDBE8F}" presName="compNode" presStyleCnt="0"/>
      <dgm:spPr/>
    </dgm:pt>
    <dgm:pt modelId="{84DF7BF4-F386-40DF-9C1A-C45037038796}" type="pres">
      <dgm:prSet presAssocID="{7D3361EA-AEF3-4B61-9E27-AE5EE4CDBE8F}" presName="bgRect" presStyleLbl="bgShp" presStyleIdx="4" presStyleCnt="5"/>
      <dgm:spPr>
        <a:solidFill>
          <a:srgbClr val="EE5340"/>
        </a:solidFill>
      </dgm:spPr>
    </dgm:pt>
    <dgm:pt modelId="{D20248BF-7F82-4B3B-91C2-7379F95DDF36}" type="pres">
      <dgm:prSet presAssocID="{7D3361EA-AEF3-4B61-9E27-AE5EE4CDBE8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ploma Roll"/>
        </a:ext>
      </dgm:extLst>
    </dgm:pt>
    <dgm:pt modelId="{235255F4-627C-459B-9559-21E1599BAA00}" type="pres">
      <dgm:prSet presAssocID="{7D3361EA-AEF3-4B61-9E27-AE5EE4CDBE8F}" presName="spaceRect" presStyleCnt="0"/>
      <dgm:spPr/>
    </dgm:pt>
    <dgm:pt modelId="{4F215E9C-402F-4783-AD52-10CCE704CD5F}" type="pres">
      <dgm:prSet presAssocID="{7D3361EA-AEF3-4B61-9E27-AE5EE4CDBE8F}" presName="parTx" presStyleLbl="revTx" presStyleIdx="8" presStyleCnt="10">
        <dgm:presLayoutVars>
          <dgm:chMax val="0"/>
          <dgm:chPref val="0"/>
        </dgm:presLayoutVars>
      </dgm:prSet>
      <dgm:spPr/>
    </dgm:pt>
    <dgm:pt modelId="{2713227E-1BF2-4CA4-B4FF-5BE564895657}" type="pres">
      <dgm:prSet presAssocID="{7D3361EA-AEF3-4B61-9E27-AE5EE4CDBE8F}" presName="desTx" presStyleLbl="revTx" presStyleIdx="9" presStyleCnt="10" custScaleX="119697">
        <dgm:presLayoutVars/>
      </dgm:prSet>
      <dgm:spPr/>
    </dgm:pt>
  </dgm:ptLst>
  <dgm:cxnLst>
    <dgm:cxn modelId="{F306BD00-DCE7-4376-BFE2-C4572004C839}" type="presOf" srcId="{DA413CFA-E74A-4B95-8F5B-28732674252C}" destId="{9E53CCF4-2F68-4587-B8F0-D9676589A7DC}" srcOrd="0" destOrd="0" presId="urn:microsoft.com/office/officeart/2018/2/layout/IconVerticalSolidList"/>
    <dgm:cxn modelId="{5D1B9C05-97C4-4AED-A8B4-9F6117182A29}" type="presOf" srcId="{81396ED0-BB34-49D1-A625-37D910C3284A}" destId="{70AAE978-C28B-4F6A-9F63-523BFBFFB027}" srcOrd="0" destOrd="0" presId="urn:microsoft.com/office/officeart/2018/2/layout/IconVerticalSolidList"/>
    <dgm:cxn modelId="{0D6D571C-9524-49AB-A7D9-0B189D874F1E}" srcId="{69CDD581-0833-4729-8D9A-736AC102947D}" destId="{07B3C08D-6E91-42F6-8992-CF1A1C553314}" srcOrd="0" destOrd="0" parTransId="{23301358-C440-491F-874A-E4D48ADADC07}" sibTransId="{2A6F71A8-03E9-47E2-BD57-BEC3B23EE200}"/>
    <dgm:cxn modelId="{53292B2A-D79C-4724-9F93-BC1616D1987F}" srcId="{7D3361EA-AEF3-4B61-9E27-AE5EE4CDBE8F}" destId="{CDF2DCAD-FCFE-4CA5-BF82-81C6B2D9F94E}" srcOrd="0" destOrd="0" parTransId="{18DBD5FC-513C-4AC4-B801-20767060150E}" sibTransId="{78977681-467B-4B38-9A33-D45B1BA87978}"/>
    <dgm:cxn modelId="{D4F9BA45-50C1-4B0F-AF4C-EF7267433C3D}" srcId="{506ED756-0B22-4D93-BE1E-3A7A7751045E}" destId="{58E044CA-4467-4F84-AD71-5FF7CF2F27A8}" srcOrd="0" destOrd="0" parTransId="{907D7EB7-16F5-4165-8109-012D41646AB3}" sibTransId="{8A1D16FF-5ADB-41A7-B9C2-1AAAAC166289}"/>
    <dgm:cxn modelId="{A85BB174-18BE-4332-AA23-FF3B69A25045}" type="presOf" srcId="{6B5CF882-0EAC-4A86-A682-5EC04EE38E91}" destId="{78A67681-53CC-4C54-9B22-7FB143F29907}" srcOrd="0" destOrd="0" presId="urn:microsoft.com/office/officeart/2018/2/layout/IconVerticalSolidList"/>
    <dgm:cxn modelId="{5C5A3158-452A-49F6-9DA8-99406DFE7854}" type="presOf" srcId="{506ED756-0B22-4D93-BE1E-3A7A7751045E}" destId="{0A52A604-5640-4A78-A700-F865EC727151}" srcOrd="0" destOrd="0" presId="urn:microsoft.com/office/officeart/2018/2/layout/IconVerticalSolidList"/>
    <dgm:cxn modelId="{A48D1D7B-7788-4458-ACDD-9BB11629B44B}" srcId="{FFCF0A95-F33A-4D16-ABCD-049EC375B29E}" destId="{DA413CFA-E74A-4B95-8F5B-28732674252C}" srcOrd="0" destOrd="0" parTransId="{1CDAE402-BBB7-4012-97E3-943AC7ECA07F}" sibTransId="{BE656BA5-586B-4D66-8A3C-AE9B1DADB937}"/>
    <dgm:cxn modelId="{F034F67B-DF28-4CDD-99E9-AB79EB9BC32E}" type="presOf" srcId="{FFF37184-5EF8-4C32-8AB0-5B63AE46BCCA}" destId="{96006730-559E-449E-904A-7196E1C73D2C}" srcOrd="0" destOrd="0" presId="urn:microsoft.com/office/officeart/2018/2/layout/IconVerticalSolidList"/>
    <dgm:cxn modelId="{0ECDCB81-610A-4239-954B-317C9FF8B550}" type="presOf" srcId="{FFCF0A95-F33A-4D16-ABCD-049EC375B29E}" destId="{F3B8EF29-C984-4100-9FA8-22C7391A2DFB}" srcOrd="0" destOrd="0" presId="urn:microsoft.com/office/officeart/2018/2/layout/IconVerticalSolidList"/>
    <dgm:cxn modelId="{F816D585-02BB-4456-B533-4A86EF7081E8}" srcId="{6B5CF882-0EAC-4A86-A682-5EC04EE38E91}" destId="{FFF37184-5EF8-4C32-8AB0-5B63AE46BCCA}" srcOrd="0" destOrd="0" parTransId="{16EF3218-8901-4434-9500-A78CD8CE181B}" sibTransId="{AC493779-5161-4EAC-88FA-813D04AD89CD}"/>
    <dgm:cxn modelId="{5961AC8D-D09D-4C32-8C98-3E39BF347AC1}" type="presOf" srcId="{7D3361EA-AEF3-4B61-9E27-AE5EE4CDBE8F}" destId="{4F215E9C-402F-4783-AD52-10CCE704CD5F}" srcOrd="0" destOrd="0" presId="urn:microsoft.com/office/officeart/2018/2/layout/IconVerticalSolidList"/>
    <dgm:cxn modelId="{13C87F9C-EDC6-44D0-B925-ED6990A559C5}" type="presOf" srcId="{58E044CA-4467-4F84-AD71-5FF7CF2F27A8}" destId="{C865D60C-21FC-43D0-8841-810C97867D14}" srcOrd="0" destOrd="0" presId="urn:microsoft.com/office/officeart/2018/2/layout/IconVerticalSolidList"/>
    <dgm:cxn modelId="{5C5A3CB7-3036-4854-B35D-0E8E3D89190B}" type="presOf" srcId="{CDF2DCAD-FCFE-4CA5-BF82-81C6B2D9F94E}" destId="{2713227E-1BF2-4CA4-B4FF-5BE564895657}" srcOrd="0" destOrd="0" presId="urn:microsoft.com/office/officeart/2018/2/layout/IconVerticalSolidList"/>
    <dgm:cxn modelId="{8E219FC0-3638-4F2C-AC8E-E8F370F50D7A}" srcId="{81396ED0-BB34-49D1-A625-37D910C3284A}" destId="{7D3361EA-AEF3-4B61-9E27-AE5EE4CDBE8F}" srcOrd="4" destOrd="0" parTransId="{A7CFFD2D-27CC-43F3-A37E-27984C6D618F}" sibTransId="{D31D430A-A845-4F15-9100-E894A735F9BD}"/>
    <dgm:cxn modelId="{223CA5D7-186F-468E-A3E5-E394E3906869}" srcId="{81396ED0-BB34-49D1-A625-37D910C3284A}" destId="{506ED756-0B22-4D93-BE1E-3A7A7751045E}" srcOrd="0" destOrd="0" parTransId="{CFB1FC6C-6883-433A-B371-AA9852A2FFB0}" sibTransId="{0D0CC54B-222F-4E64-AB0F-DDE714B6DB36}"/>
    <dgm:cxn modelId="{93DC59DD-85B8-4FA7-A1EA-854A2273C930}" type="presOf" srcId="{07B3C08D-6E91-42F6-8992-CF1A1C553314}" destId="{F0DE681B-C3BC-4EB1-BF78-95C970C0CA9B}" srcOrd="0" destOrd="0" presId="urn:microsoft.com/office/officeart/2018/2/layout/IconVerticalSolidList"/>
    <dgm:cxn modelId="{44D266E0-5B0B-4CD2-BFD3-802677623E32}" srcId="{81396ED0-BB34-49D1-A625-37D910C3284A}" destId="{69CDD581-0833-4729-8D9A-736AC102947D}" srcOrd="1" destOrd="0" parTransId="{144E2653-7FF4-4F18-B924-15E6BF4ABA4A}" sibTransId="{9E29DA22-0651-4CC9-8937-1ACBD0C109C5}"/>
    <dgm:cxn modelId="{FBC5DFE0-0D68-4ED0-9271-870A06745F73}" srcId="{81396ED0-BB34-49D1-A625-37D910C3284A}" destId="{FFCF0A95-F33A-4D16-ABCD-049EC375B29E}" srcOrd="2" destOrd="0" parTransId="{2D8119CF-4069-4648-9A44-295EEE14A137}" sibTransId="{BBE17E31-3B0B-4C72-9E8E-6F6DF3D067ED}"/>
    <dgm:cxn modelId="{AA54CCE1-DEFB-4FD1-AB8A-DC6AE06C808B}" srcId="{81396ED0-BB34-49D1-A625-37D910C3284A}" destId="{6B5CF882-0EAC-4A86-A682-5EC04EE38E91}" srcOrd="3" destOrd="0" parTransId="{4662FBD1-471B-4CB1-A544-8FBFD9A94609}" sibTransId="{302C3A31-9EFD-43FC-ACD4-AC8C112A734B}"/>
    <dgm:cxn modelId="{A1AB63F8-2613-4B9B-9C6F-A2AA15372845}" type="presOf" srcId="{69CDD581-0833-4729-8D9A-736AC102947D}" destId="{8E3AEB0D-C7A2-475D-8955-FA52682E9B69}" srcOrd="0" destOrd="0" presId="urn:microsoft.com/office/officeart/2018/2/layout/IconVerticalSolidList"/>
    <dgm:cxn modelId="{40B5B735-CB26-487B-ADBD-30C34BA22C59}" type="presParOf" srcId="{70AAE978-C28B-4F6A-9F63-523BFBFFB027}" destId="{EC14622D-A344-4938-AC7D-049E6DDF9D1C}" srcOrd="0" destOrd="0" presId="urn:microsoft.com/office/officeart/2018/2/layout/IconVerticalSolidList"/>
    <dgm:cxn modelId="{FC7F0817-2665-4132-9629-D8298DED3DBC}" type="presParOf" srcId="{EC14622D-A344-4938-AC7D-049E6DDF9D1C}" destId="{79C4707F-D1E0-4AB2-8340-A58F6B218CC3}" srcOrd="0" destOrd="0" presId="urn:microsoft.com/office/officeart/2018/2/layout/IconVerticalSolidList"/>
    <dgm:cxn modelId="{0776406E-DCCE-469C-94F2-08A04703EE79}" type="presParOf" srcId="{EC14622D-A344-4938-AC7D-049E6DDF9D1C}" destId="{CEA0E025-BCAE-45A5-B02D-1ECF829BBF32}" srcOrd="1" destOrd="0" presId="urn:microsoft.com/office/officeart/2018/2/layout/IconVerticalSolidList"/>
    <dgm:cxn modelId="{45E5E805-D6F7-4107-8FFC-7A2767AD30F5}" type="presParOf" srcId="{EC14622D-A344-4938-AC7D-049E6DDF9D1C}" destId="{7831EFB3-9D8C-4C03-99F6-674D03662E02}" srcOrd="2" destOrd="0" presId="urn:microsoft.com/office/officeart/2018/2/layout/IconVerticalSolidList"/>
    <dgm:cxn modelId="{ABF35299-F2B5-4A27-B559-EAD9E2D11FA3}" type="presParOf" srcId="{EC14622D-A344-4938-AC7D-049E6DDF9D1C}" destId="{0A52A604-5640-4A78-A700-F865EC727151}" srcOrd="3" destOrd="0" presId="urn:microsoft.com/office/officeart/2018/2/layout/IconVerticalSolidList"/>
    <dgm:cxn modelId="{A90F6FE8-F361-4902-897A-A2E5BF825900}" type="presParOf" srcId="{EC14622D-A344-4938-AC7D-049E6DDF9D1C}" destId="{C865D60C-21FC-43D0-8841-810C97867D14}" srcOrd="4" destOrd="0" presId="urn:microsoft.com/office/officeart/2018/2/layout/IconVerticalSolidList"/>
    <dgm:cxn modelId="{5C2C112E-6BF2-44BA-B5E8-94C7022120A6}" type="presParOf" srcId="{70AAE978-C28B-4F6A-9F63-523BFBFFB027}" destId="{F1A4574B-19D3-48B5-B0DE-EA14AAD5D18D}" srcOrd="1" destOrd="0" presId="urn:microsoft.com/office/officeart/2018/2/layout/IconVerticalSolidList"/>
    <dgm:cxn modelId="{79B259D0-00F9-41AB-AD3D-721D2C838744}" type="presParOf" srcId="{70AAE978-C28B-4F6A-9F63-523BFBFFB027}" destId="{4F8999BC-27A2-45AF-A931-0FF8EB6F1230}" srcOrd="2" destOrd="0" presId="urn:microsoft.com/office/officeart/2018/2/layout/IconVerticalSolidList"/>
    <dgm:cxn modelId="{B3E3C388-994A-4F1A-8908-8E7A0EC00168}" type="presParOf" srcId="{4F8999BC-27A2-45AF-A931-0FF8EB6F1230}" destId="{6798D722-4AD8-469E-9468-09531E6DF8C3}" srcOrd="0" destOrd="0" presId="urn:microsoft.com/office/officeart/2018/2/layout/IconVerticalSolidList"/>
    <dgm:cxn modelId="{F5ACD601-2CA5-4C35-B86F-33211EB60A2D}" type="presParOf" srcId="{4F8999BC-27A2-45AF-A931-0FF8EB6F1230}" destId="{D81E3A5D-95FE-4D79-BE54-0FD54B30585A}" srcOrd="1" destOrd="0" presId="urn:microsoft.com/office/officeart/2018/2/layout/IconVerticalSolidList"/>
    <dgm:cxn modelId="{9A84F496-858E-414C-BD26-ED076441F3CC}" type="presParOf" srcId="{4F8999BC-27A2-45AF-A931-0FF8EB6F1230}" destId="{E642F029-0AC5-46C9-A003-61EC4FF520AA}" srcOrd="2" destOrd="0" presId="urn:microsoft.com/office/officeart/2018/2/layout/IconVerticalSolidList"/>
    <dgm:cxn modelId="{281F7230-30D0-4ED9-B387-75D8C2CB12A9}" type="presParOf" srcId="{4F8999BC-27A2-45AF-A931-0FF8EB6F1230}" destId="{8E3AEB0D-C7A2-475D-8955-FA52682E9B69}" srcOrd="3" destOrd="0" presId="urn:microsoft.com/office/officeart/2018/2/layout/IconVerticalSolidList"/>
    <dgm:cxn modelId="{3CAA60E3-FCB5-48C1-89AB-CC36CE04CECF}" type="presParOf" srcId="{4F8999BC-27A2-45AF-A931-0FF8EB6F1230}" destId="{F0DE681B-C3BC-4EB1-BF78-95C970C0CA9B}" srcOrd="4" destOrd="0" presId="urn:microsoft.com/office/officeart/2018/2/layout/IconVerticalSolidList"/>
    <dgm:cxn modelId="{E129CC68-6701-4AD0-851A-2F29AF11E965}" type="presParOf" srcId="{70AAE978-C28B-4F6A-9F63-523BFBFFB027}" destId="{67D63C97-59DC-4143-BDBC-9524C4334B52}" srcOrd="3" destOrd="0" presId="urn:microsoft.com/office/officeart/2018/2/layout/IconVerticalSolidList"/>
    <dgm:cxn modelId="{36452EB4-8DAE-4632-9512-A7CB89735858}" type="presParOf" srcId="{70AAE978-C28B-4F6A-9F63-523BFBFFB027}" destId="{2654D1C8-53D4-4E2D-BA41-2BE97024E7BF}" srcOrd="4" destOrd="0" presId="urn:microsoft.com/office/officeart/2018/2/layout/IconVerticalSolidList"/>
    <dgm:cxn modelId="{091BBB28-45E1-4DE1-A59A-82673F586182}" type="presParOf" srcId="{2654D1C8-53D4-4E2D-BA41-2BE97024E7BF}" destId="{7DB84311-2E89-4BD1-BABD-BDA1CA64C651}" srcOrd="0" destOrd="0" presId="urn:microsoft.com/office/officeart/2018/2/layout/IconVerticalSolidList"/>
    <dgm:cxn modelId="{DA4E1D02-0911-4C95-9CCB-A5E365F5935E}" type="presParOf" srcId="{2654D1C8-53D4-4E2D-BA41-2BE97024E7BF}" destId="{754161FF-7726-43AD-9747-081777365218}" srcOrd="1" destOrd="0" presId="urn:microsoft.com/office/officeart/2018/2/layout/IconVerticalSolidList"/>
    <dgm:cxn modelId="{F7A86581-C518-42F7-9A4A-EDA15590F10F}" type="presParOf" srcId="{2654D1C8-53D4-4E2D-BA41-2BE97024E7BF}" destId="{25A13390-315C-4905-BC5B-CD3A9E765EB1}" srcOrd="2" destOrd="0" presId="urn:microsoft.com/office/officeart/2018/2/layout/IconVerticalSolidList"/>
    <dgm:cxn modelId="{7D576669-E6BC-4EB8-99EB-BCD9E105C3CB}" type="presParOf" srcId="{2654D1C8-53D4-4E2D-BA41-2BE97024E7BF}" destId="{F3B8EF29-C984-4100-9FA8-22C7391A2DFB}" srcOrd="3" destOrd="0" presId="urn:microsoft.com/office/officeart/2018/2/layout/IconVerticalSolidList"/>
    <dgm:cxn modelId="{D2FC222E-AF7D-473B-81AB-4FC63D02639E}" type="presParOf" srcId="{2654D1C8-53D4-4E2D-BA41-2BE97024E7BF}" destId="{9E53CCF4-2F68-4587-B8F0-D9676589A7DC}" srcOrd="4" destOrd="0" presId="urn:microsoft.com/office/officeart/2018/2/layout/IconVerticalSolidList"/>
    <dgm:cxn modelId="{C7391801-A574-4242-8DEF-5C59043D6DF2}" type="presParOf" srcId="{70AAE978-C28B-4F6A-9F63-523BFBFFB027}" destId="{19DACFAC-D194-4C9F-83BF-F941A934694A}" srcOrd="5" destOrd="0" presId="urn:microsoft.com/office/officeart/2018/2/layout/IconVerticalSolidList"/>
    <dgm:cxn modelId="{7511B2DD-592B-41F9-8073-863C63B13A04}" type="presParOf" srcId="{70AAE978-C28B-4F6A-9F63-523BFBFFB027}" destId="{22106A2B-B6E3-4633-A7A0-D2B37BA6AB99}" srcOrd="6" destOrd="0" presId="urn:microsoft.com/office/officeart/2018/2/layout/IconVerticalSolidList"/>
    <dgm:cxn modelId="{7F567731-4638-49E2-BADB-3996FECF044A}" type="presParOf" srcId="{22106A2B-B6E3-4633-A7A0-D2B37BA6AB99}" destId="{D7E35C62-A5BE-44DD-AD51-06DB5698A41F}" srcOrd="0" destOrd="0" presId="urn:microsoft.com/office/officeart/2018/2/layout/IconVerticalSolidList"/>
    <dgm:cxn modelId="{72CE7506-2D41-49E0-8673-C2FE39235CA8}" type="presParOf" srcId="{22106A2B-B6E3-4633-A7A0-D2B37BA6AB99}" destId="{844E1BA6-6969-4F30-AF21-1614C805CA7E}" srcOrd="1" destOrd="0" presId="urn:microsoft.com/office/officeart/2018/2/layout/IconVerticalSolidList"/>
    <dgm:cxn modelId="{96E6B0E9-FDC3-4528-B4C8-6204BDA819AF}" type="presParOf" srcId="{22106A2B-B6E3-4633-A7A0-D2B37BA6AB99}" destId="{8DDAF3FF-8576-4315-AF40-F30622D11B10}" srcOrd="2" destOrd="0" presId="urn:microsoft.com/office/officeart/2018/2/layout/IconVerticalSolidList"/>
    <dgm:cxn modelId="{B8F30041-C362-4A10-81CD-708AAEAE27D7}" type="presParOf" srcId="{22106A2B-B6E3-4633-A7A0-D2B37BA6AB99}" destId="{78A67681-53CC-4C54-9B22-7FB143F29907}" srcOrd="3" destOrd="0" presId="urn:microsoft.com/office/officeart/2018/2/layout/IconVerticalSolidList"/>
    <dgm:cxn modelId="{C45F92D4-D806-4482-8AC3-051099D7D54F}" type="presParOf" srcId="{22106A2B-B6E3-4633-A7A0-D2B37BA6AB99}" destId="{96006730-559E-449E-904A-7196E1C73D2C}" srcOrd="4" destOrd="0" presId="urn:microsoft.com/office/officeart/2018/2/layout/IconVerticalSolidList"/>
    <dgm:cxn modelId="{14E9A66C-D739-412D-98A2-9875CB52720F}" type="presParOf" srcId="{70AAE978-C28B-4F6A-9F63-523BFBFFB027}" destId="{FF50DBB8-2C9C-4F8B-B64F-B09E5E5C8188}" srcOrd="7" destOrd="0" presId="urn:microsoft.com/office/officeart/2018/2/layout/IconVerticalSolidList"/>
    <dgm:cxn modelId="{E6A133DF-9F63-48EE-BB49-E25D7AF3E0D7}" type="presParOf" srcId="{70AAE978-C28B-4F6A-9F63-523BFBFFB027}" destId="{83029009-B0D0-4DDD-A094-7621CD5D6C5A}" srcOrd="8" destOrd="0" presId="urn:microsoft.com/office/officeart/2018/2/layout/IconVerticalSolidList"/>
    <dgm:cxn modelId="{74C9942B-74EC-4324-ABE3-42DA9D5B29E6}" type="presParOf" srcId="{83029009-B0D0-4DDD-A094-7621CD5D6C5A}" destId="{84DF7BF4-F386-40DF-9C1A-C45037038796}" srcOrd="0" destOrd="0" presId="urn:microsoft.com/office/officeart/2018/2/layout/IconVerticalSolidList"/>
    <dgm:cxn modelId="{A9BF7C88-439A-4E4C-97E1-76F72A2AFD99}" type="presParOf" srcId="{83029009-B0D0-4DDD-A094-7621CD5D6C5A}" destId="{D20248BF-7F82-4B3B-91C2-7379F95DDF36}" srcOrd="1" destOrd="0" presId="urn:microsoft.com/office/officeart/2018/2/layout/IconVerticalSolidList"/>
    <dgm:cxn modelId="{66EE8DB9-F94C-4828-ADC4-28863BA738A5}" type="presParOf" srcId="{83029009-B0D0-4DDD-A094-7621CD5D6C5A}" destId="{235255F4-627C-459B-9559-21E1599BAA00}" srcOrd="2" destOrd="0" presId="urn:microsoft.com/office/officeart/2018/2/layout/IconVerticalSolidList"/>
    <dgm:cxn modelId="{8C236702-8B5E-4FD1-A135-DC46C732FA12}" type="presParOf" srcId="{83029009-B0D0-4DDD-A094-7621CD5D6C5A}" destId="{4F215E9C-402F-4783-AD52-10CCE704CD5F}" srcOrd="3" destOrd="0" presId="urn:microsoft.com/office/officeart/2018/2/layout/IconVerticalSolidList"/>
    <dgm:cxn modelId="{BF8B21E6-3295-46A9-A0CE-AA37AA85EE32}" type="presParOf" srcId="{83029009-B0D0-4DDD-A094-7621CD5D6C5A}" destId="{2713227E-1BF2-4CA4-B4FF-5BE564895657}"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566CD-A727-6142-BC31-D45C8112E04F}">
      <dsp:nvSpPr>
        <dsp:cNvPr id="0" name=""/>
        <dsp:cNvSpPr/>
      </dsp:nvSpPr>
      <dsp:spPr>
        <a:xfrm rot="5400000">
          <a:off x="3520146" y="-1345295"/>
          <a:ext cx="794286" cy="3686860"/>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i="0" kern="1200" dirty="0">
              <a:solidFill>
                <a:schemeClr val="tx1"/>
              </a:solidFill>
              <a:effectLst/>
              <a:latin typeface="+mn-lt"/>
              <a:ea typeface="Calibri" panose="020F0502020204030204" pitchFamily="34" charset="0"/>
            </a:rPr>
            <a:t>Established in 1983</a:t>
          </a:r>
          <a:endParaRPr lang="en-US" sz="1400" kern="1200" dirty="0"/>
        </a:p>
        <a:p>
          <a:pPr marL="114300" lvl="1" indent="-114300" algn="l" defTabSz="622300">
            <a:lnSpc>
              <a:spcPct val="90000"/>
            </a:lnSpc>
            <a:spcBef>
              <a:spcPct val="0"/>
            </a:spcBef>
            <a:spcAft>
              <a:spcPct val="15000"/>
            </a:spcAft>
            <a:buChar char="•"/>
          </a:pPr>
          <a:r>
            <a:rPr lang="en-US" sz="1400" i="0" kern="1200" dirty="0">
              <a:solidFill>
                <a:schemeClr val="tx1"/>
              </a:solidFill>
              <a:effectLst/>
              <a:latin typeface="+mn-lt"/>
              <a:ea typeface="Calibri" panose="020F0502020204030204" pitchFamily="34" charset="0"/>
            </a:rPr>
            <a:t>Commonwealth Graduate Engineering Program (CGEP)</a:t>
          </a:r>
          <a:endParaRPr lang="en-US" sz="1400" kern="1200" dirty="0"/>
        </a:p>
      </dsp:txBody>
      <dsp:txXfrm rot="-5400000">
        <a:off x="2073859" y="139766"/>
        <a:ext cx="3648086" cy="716738"/>
      </dsp:txXfrm>
    </dsp:sp>
    <dsp:sp modelId="{F198BB65-A295-5142-82C4-E690283A6421}">
      <dsp:nvSpPr>
        <dsp:cNvPr id="0" name=""/>
        <dsp:cNvSpPr/>
      </dsp:nvSpPr>
      <dsp:spPr>
        <a:xfrm>
          <a:off x="0" y="1705"/>
          <a:ext cx="2073859" cy="992858"/>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cap="small" dirty="0"/>
            <a:t>Beginnings</a:t>
          </a:r>
        </a:p>
      </dsp:txBody>
      <dsp:txXfrm>
        <a:off x="48467" y="50172"/>
        <a:ext cx="1976925" cy="895924"/>
      </dsp:txXfrm>
    </dsp:sp>
    <dsp:sp modelId="{B9664326-3EE1-E14A-8F90-D4540F4C0965}">
      <dsp:nvSpPr>
        <dsp:cNvPr id="0" name=""/>
        <dsp:cNvSpPr/>
      </dsp:nvSpPr>
      <dsp:spPr>
        <a:xfrm rot="5400000">
          <a:off x="3520146" y="-302794"/>
          <a:ext cx="794286" cy="3686860"/>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i="0" kern="1200" dirty="0">
              <a:solidFill>
                <a:srgbClr val="000000"/>
              </a:solidFill>
              <a:effectLst/>
              <a:latin typeface="+mn-lt"/>
              <a:ea typeface="Calibri" panose="020F0502020204030204" pitchFamily="34" charset="0"/>
            </a:rPr>
            <a:t>Deliver graduate engineering education to Virginia’s working engineers through state-of-the-art distributed learning technologies</a:t>
          </a:r>
          <a:endParaRPr lang="en-US" sz="1400" kern="1200" dirty="0"/>
        </a:p>
      </dsp:txBody>
      <dsp:txXfrm rot="-5400000">
        <a:off x="2073859" y="1182267"/>
        <a:ext cx="3648086" cy="716738"/>
      </dsp:txXfrm>
    </dsp:sp>
    <dsp:sp modelId="{49CC4E22-84AE-404F-8E22-A09927F4EEC0}">
      <dsp:nvSpPr>
        <dsp:cNvPr id="0" name=""/>
        <dsp:cNvSpPr/>
      </dsp:nvSpPr>
      <dsp:spPr>
        <a:xfrm>
          <a:off x="0" y="1044206"/>
          <a:ext cx="2073859" cy="992858"/>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cap="small" dirty="0"/>
            <a:t>Purpose</a:t>
          </a:r>
        </a:p>
      </dsp:txBody>
      <dsp:txXfrm>
        <a:off x="48467" y="1092673"/>
        <a:ext cx="1976925" cy="895924"/>
      </dsp:txXfrm>
    </dsp:sp>
    <dsp:sp modelId="{B5092653-FA88-4812-B8FF-32F949FD06C8}">
      <dsp:nvSpPr>
        <dsp:cNvPr id="0" name=""/>
        <dsp:cNvSpPr/>
      </dsp:nvSpPr>
      <dsp:spPr>
        <a:xfrm rot="5400000">
          <a:off x="3520146" y="739706"/>
          <a:ext cx="794286" cy="3686860"/>
        </a:xfrm>
        <a:prstGeom prst="round2SameRect">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Touch points to Cardinal Education member’s Six-Year Plans</a:t>
          </a:r>
        </a:p>
      </dsp:txBody>
      <dsp:txXfrm rot="-5400000">
        <a:off x="2073859" y="2224767"/>
        <a:ext cx="3648086" cy="716738"/>
      </dsp:txXfrm>
    </dsp:sp>
    <dsp:sp modelId="{03CD74D5-3F01-41CB-852A-BD0DAC2C4735}">
      <dsp:nvSpPr>
        <dsp:cNvPr id="0" name=""/>
        <dsp:cNvSpPr/>
      </dsp:nvSpPr>
      <dsp:spPr>
        <a:xfrm>
          <a:off x="0" y="2086708"/>
          <a:ext cx="2073859" cy="992858"/>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i="1" kern="1200" cap="small" dirty="0"/>
            <a:t>37</a:t>
          </a:r>
        </a:p>
      </dsp:txBody>
      <dsp:txXfrm>
        <a:off x="48467" y="2135175"/>
        <a:ext cx="1976925" cy="895924"/>
      </dsp:txXfrm>
    </dsp:sp>
    <dsp:sp modelId="{21F38A1F-35FB-4A44-BF2F-B0A1A4E776EE}">
      <dsp:nvSpPr>
        <dsp:cNvPr id="0" name=""/>
        <dsp:cNvSpPr/>
      </dsp:nvSpPr>
      <dsp:spPr>
        <a:xfrm rot="5400000">
          <a:off x="3520146" y="1782208"/>
          <a:ext cx="794286" cy="3686860"/>
        </a:xfrm>
        <a:prstGeom prst="round2SameRect">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Graduate online degrees and certificates offered through Cardinal Education</a:t>
          </a:r>
        </a:p>
      </dsp:txBody>
      <dsp:txXfrm rot="-5400000">
        <a:off x="2073859" y="3267269"/>
        <a:ext cx="3648086" cy="716738"/>
      </dsp:txXfrm>
    </dsp:sp>
    <dsp:sp modelId="{F1D36487-0E10-41E6-9C5F-170C22064DB4}">
      <dsp:nvSpPr>
        <dsp:cNvPr id="0" name=""/>
        <dsp:cNvSpPr/>
      </dsp:nvSpPr>
      <dsp:spPr>
        <a:xfrm>
          <a:off x="0" y="3129209"/>
          <a:ext cx="2073859" cy="992858"/>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i="1" kern="1200" cap="small" dirty="0"/>
            <a:t>36</a:t>
          </a:r>
        </a:p>
      </dsp:txBody>
      <dsp:txXfrm>
        <a:off x="48467" y="3177676"/>
        <a:ext cx="1976925" cy="895924"/>
      </dsp:txXfrm>
    </dsp:sp>
    <dsp:sp modelId="{6BC4A8C5-A546-0149-BEFC-2997A043B730}">
      <dsp:nvSpPr>
        <dsp:cNvPr id="0" name=""/>
        <dsp:cNvSpPr/>
      </dsp:nvSpPr>
      <dsp:spPr>
        <a:xfrm rot="5400000">
          <a:off x="3520146" y="2824709"/>
          <a:ext cx="794286" cy="3686860"/>
        </a:xfrm>
        <a:prstGeom prst="round2SameRect">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Courses offered annually through Cardinal Education</a:t>
          </a:r>
        </a:p>
      </dsp:txBody>
      <dsp:txXfrm rot="-5400000">
        <a:off x="2073859" y="4309770"/>
        <a:ext cx="3648086" cy="716738"/>
      </dsp:txXfrm>
    </dsp:sp>
    <dsp:sp modelId="{987E1E80-39BA-6C4A-A8E8-D50EFB90C6EA}">
      <dsp:nvSpPr>
        <dsp:cNvPr id="0" name=""/>
        <dsp:cNvSpPr/>
      </dsp:nvSpPr>
      <dsp:spPr>
        <a:xfrm>
          <a:off x="0" y="4171710"/>
          <a:ext cx="2073859" cy="992858"/>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i="1" kern="1200" cap="small"/>
            <a:t>600</a:t>
          </a:r>
          <a:r>
            <a:rPr lang="en-US" sz="4300" b="1" i="1" kern="1200" cap="small" dirty="0"/>
            <a:t>+</a:t>
          </a:r>
          <a:endParaRPr lang="en-US" sz="4300" kern="1200"/>
        </a:p>
      </dsp:txBody>
      <dsp:txXfrm>
        <a:off x="48467" y="4220177"/>
        <a:ext cx="1976925" cy="895924"/>
      </dsp:txXfrm>
    </dsp:sp>
    <dsp:sp modelId="{894B3114-F04A-439C-B252-A9C5828B0CEA}">
      <dsp:nvSpPr>
        <dsp:cNvPr id="0" name=""/>
        <dsp:cNvSpPr/>
      </dsp:nvSpPr>
      <dsp:spPr>
        <a:xfrm rot="5400000">
          <a:off x="3520146" y="3867211"/>
          <a:ext cx="794286" cy="3686860"/>
        </a:xfrm>
        <a:prstGeom prst="round2SameRect">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Average annual enrollment in graduate online Cardinal Education courses </a:t>
          </a:r>
        </a:p>
      </dsp:txBody>
      <dsp:txXfrm rot="-5400000">
        <a:off x="2073859" y="5352272"/>
        <a:ext cx="3648086" cy="716738"/>
      </dsp:txXfrm>
    </dsp:sp>
    <dsp:sp modelId="{A7233F14-A750-4A0B-8B2D-5A156D93FA4F}">
      <dsp:nvSpPr>
        <dsp:cNvPr id="0" name=""/>
        <dsp:cNvSpPr/>
      </dsp:nvSpPr>
      <dsp:spPr>
        <a:xfrm>
          <a:off x="0" y="5214212"/>
          <a:ext cx="2073859" cy="992858"/>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i="1" kern="1200" cap="small" dirty="0"/>
            <a:t>6,000+</a:t>
          </a:r>
        </a:p>
      </dsp:txBody>
      <dsp:txXfrm>
        <a:off x="48467" y="5262679"/>
        <a:ext cx="1976925" cy="895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A9AD-C4E5-4BF3-BAED-0C50C3E66845}">
      <dsp:nvSpPr>
        <dsp:cNvPr id="0" name=""/>
        <dsp:cNvSpPr/>
      </dsp:nvSpPr>
      <dsp:spPr>
        <a:xfrm>
          <a:off x="133"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Daniel Garrison</a:t>
          </a:r>
        </a:p>
        <a:p>
          <a:pPr marL="0" lvl="0" indent="0" algn="ctr" defTabSz="889000">
            <a:lnSpc>
              <a:spcPct val="90000"/>
            </a:lnSpc>
            <a:spcBef>
              <a:spcPct val="0"/>
            </a:spcBef>
            <a:spcAft>
              <a:spcPct val="35000"/>
            </a:spcAft>
            <a:buNone/>
          </a:pPr>
          <a:r>
            <a:rPr lang="en-US" sz="1600" kern="1200" dirty="0">
              <a:solidFill>
                <a:srgbClr val="F3D03E"/>
              </a:solidFill>
            </a:rPr>
            <a:t>State Chair</a:t>
          </a:r>
        </a:p>
      </dsp:txBody>
      <dsp:txXfrm>
        <a:off x="133" y="1825639"/>
        <a:ext cx="1776665" cy="1825639"/>
      </dsp:txXfrm>
    </dsp:sp>
    <dsp:sp modelId="{17B61358-6A11-4127-BA7A-B77061EB4E17}">
      <dsp:nvSpPr>
        <dsp:cNvPr id="0" name=""/>
        <dsp:cNvSpPr/>
      </dsp:nvSpPr>
      <dsp:spPr>
        <a:xfrm>
          <a:off x="128543" y="273845"/>
          <a:ext cx="1519844" cy="1519844"/>
        </a:xfrm>
        <a:prstGeom prst="ellipse">
          <a:avLst/>
        </a:prstGeom>
        <a:blipFill rotWithShape="1">
          <a:blip xmlns:r="http://schemas.openxmlformats.org/officeDocument/2006/relationships" r:embed="rId1"/>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CF6A8-AED1-4192-A41F-5310D44F0F32}">
      <dsp:nvSpPr>
        <dsp:cNvPr id="0" name=""/>
        <dsp:cNvSpPr/>
      </dsp:nvSpPr>
      <dsp:spPr>
        <a:xfrm>
          <a:off x="1830099"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Ram  Gupta</a:t>
          </a:r>
        </a:p>
        <a:p>
          <a:pPr marL="0" lvl="0" indent="0" algn="ctr" defTabSz="889000">
            <a:lnSpc>
              <a:spcPct val="90000"/>
            </a:lnSpc>
            <a:spcBef>
              <a:spcPct val="0"/>
            </a:spcBef>
            <a:spcAft>
              <a:spcPct val="35000"/>
            </a:spcAft>
            <a:buNone/>
          </a:pPr>
          <a:r>
            <a:rPr lang="en-US" sz="1600" kern="1200" dirty="0">
              <a:solidFill>
                <a:srgbClr val="F3D03E"/>
              </a:solidFill>
            </a:rPr>
            <a:t>Associate Dean</a:t>
          </a:r>
        </a:p>
      </dsp:txBody>
      <dsp:txXfrm>
        <a:off x="1830099" y="1825639"/>
        <a:ext cx="1776665" cy="1825639"/>
      </dsp:txXfrm>
    </dsp:sp>
    <dsp:sp modelId="{FCAE8FE4-1A32-41D3-AA9D-8DBDCCE1F048}">
      <dsp:nvSpPr>
        <dsp:cNvPr id="0" name=""/>
        <dsp:cNvSpPr/>
      </dsp:nvSpPr>
      <dsp:spPr>
        <a:xfrm>
          <a:off x="1958509" y="273845"/>
          <a:ext cx="1519844" cy="1519844"/>
        </a:xfrm>
        <a:prstGeom prst="ellipse">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55947-2A56-44A7-871E-CF90E4395168}">
      <dsp:nvSpPr>
        <dsp:cNvPr id="0" name=""/>
        <dsp:cNvSpPr/>
      </dsp:nvSpPr>
      <dsp:spPr>
        <a:xfrm>
          <a:off x="3660065"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Amy </a:t>
          </a:r>
          <a:r>
            <a:rPr lang="en-US" sz="2000" kern="1200" dirty="0" err="1"/>
            <a:t>Clobes</a:t>
          </a:r>
          <a:endParaRPr lang="en-US" sz="2000" kern="1200" dirty="0"/>
        </a:p>
        <a:p>
          <a:pPr marL="0" lvl="0" indent="0" algn="ctr" defTabSz="889000">
            <a:lnSpc>
              <a:spcPct val="90000"/>
            </a:lnSpc>
            <a:spcBef>
              <a:spcPct val="0"/>
            </a:spcBef>
            <a:spcAft>
              <a:spcPct val="35000"/>
            </a:spcAft>
            <a:buNone/>
          </a:pPr>
          <a:r>
            <a:rPr lang="en-US" sz="1600" kern="1200" dirty="0">
              <a:solidFill>
                <a:srgbClr val="F3D03E"/>
              </a:solidFill>
            </a:rPr>
            <a:t>Assistant Dean</a:t>
          </a:r>
        </a:p>
      </dsp:txBody>
      <dsp:txXfrm>
        <a:off x="3660065" y="1825639"/>
        <a:ext cx="1776665" cy="1825639"/>
      </dsp:txXfrm>
    </dsp:sp>
    <dsp:sp modelId="{A986FA3F-4B6C-4FD2-9A2A-CC70DE4BD11D}">
      <dsp:nvSpPr>
        <dsp:cNvPr id="0" name=""/>
        <dsp:cNvSpPr/>
      </dsp:nvSpPr>
      <dsp:spPr>
        <a:xfrm>
          <a:off x="3788475" y="273845"/>
          <a:ext cx="1519844" cy="1519844"/>
        </a:xfrm>
        <a:prstGeom prst="ellipse">
          <a:avLst/>
        </a:prstGeom>
        <a:blipFill rotWithShape="1">
          <a:blip xmlns:r="http://schemas.openxmlformats.org/officeDocument/2006/relationships" r:embed="rId3"/>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80BA3-CA3A-47D5-ABDE-E78A5C34160A}">
      <dsp:nvSpPr>
        <dsp:cNvPr id="0" name=""/>
        <dsp:cNvSpPr/>
      </dsp:nvSpPr>
      <dsp:spPr>
        <a:xfrm>
          <a:off x="5490030"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Alicia Johnson</a:t>
          </a:r>
        </a:p>
        <a:p>
          <a:pPr marL="0" lvl="0" indent="0" algn="ctr" defTabSz="889000">
            <a:lnSpc>
              <a:spcPct val="90000"/>
            </a:lnSpc>
            <a:spcBef>
              <a:spcPct val="0"/>
            </a:spcBef>
            <a:spcAft>
              <a:spcPct val="35000"/>
            </a:spcAft>
            <a:buNone/>
          </a:pPr>
          <a:r>
            <a:rPr lang="en-US" sz="1600" kern="1200" dirty="0">
              <a:solidFill>
                <a:srgbClr val="F3D03E"/>
              </a:solidFill>
            </a:rPr>
            <a:t>Director</a:t>
          </a:r>
        </a:p>
      </dsp:txBody>
      <dsp:txXfrm>
        <a:off x="5490030" y="1825639"/>
        <a:ext cx="1776665" cy="1825639"/>
      </dsp:txXfrm>
    </dsp:sp>
    <dsp:sp modelId="{E09F8D8F-6CA3-4151-AAEB-B48849E21183}">
      <dsp:nvSpPr>
        <dsp:cNvPr id="0" name=""/>
        <dsp:cNvSpPr/>
      </dsp:nvSpPr>
      <dsp:spPr>
        <a:xfrm>
          <a:off x="5618441" y="273845"/>
          <a:ext cx="1519844" cy="1519844"/>
        </a:xfrm>
        <a:prstGeom prst="ellipse">
          <a:avLst/>
        </a:prstGeom>
        <a:blipFill rotWithShape="1">
          <a:blip xmlns:r="http://schemas.openxmlformats.org/officeDocument/2006/relationships" r:embed="rId4"/>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DC1A1-D649-4214-BF7B-9E0FA4878F59}">
      <dsp:nvSpPr>
        <dsp:cNvPr id="0" name=""/>
        <dsp:cNvSpPr/>
      </dsp:nvSpPr>
      <dsp:spPr>
        <a:xfrm>
          <a:off x="7319996"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Dr. Anthony Dean</a:t>
          </a:r>
        </a:p>
        <a:p>
          <a:pPr marL="0" lvl="0" indent="0" algn="ctr" defTabSz="889000">
            <a:lnSpc>
              <a:spcPct val="90000"/>
            </a:lnSpc>
            <a:spcBef>
              <a:spcPct val="0"/>
            </a:spcBef>
            <a:spcAft>
              <a:spcPct val="35000"/>
            </a:spcAft>
            <a:buNone/>
          </a:pPr>
          <a:r>
            <a:rPr lang="en-US" sz="1600" kern="1200" dirty="0">
              <a:solidFill>
                <a:srgbClr val="F3D03E"/>
              </a:solidFill>
            </a:rPr>
            <a:t>Associate Dean</a:t>
          </a:r>
        </a:p>
      </dsp:txBody>
      <dsp:txXfrm>
        <a:off x="7319996" y="1825639"/>
        <a:ext cx="1776665" cy="1825639"/>
      </dsp:txXfrm>
    </dsp:sp>
    <dsp:sp modelId="{63F3AFF4-49BC-4FD3-B9C0-54F217171990}">
      <dsp:nvSpPr>
        <dsp:cNvPr id="0" name=""/>
        <dsp:cNvSpPr/>
      </dsp:nvSpPr>
      <dsp:spPr>
        <a:xfrm>
          <a:off x="7448407" y="273845"/>
          <a:ext cx="1519844" cy="151984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A0549-04EA-415F-AC3B-85C1E6599F2D}">
      <dsp:nvSpPr>
        <dsp:cNvPr id="0" name=""/>
        <dsp:cNvSpPr/>
      </dsp:nvSpPr>
      <dsp:spPr>
        <a:xfrm>
          <a:off x="9149962" y="0"/>
          <a:ext cx="1776665" cy="4564099"/>
        </a:xfrm>
        <a:prstGeom prst="roundRect">
          <a:avLst>
            <a:gd name="adj" fmla="val 10000"/>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ts val="840"/>
            </a:spcAft>
            <a:buNone/>
          </a:pPr>
          <a:r>
            <a:rPr lang="en-US" sz="2000" kern="1200" dirty="0"/>
            <a:t>Dr. </a:t>
          </a:r>
          <a:r>
            <a:rPr lang="en-US" sz="2000" kern="1200" dirty="0" err="1"/>
            <a:t>Dawit</a:t>
          </a:r>
          <a:r>
            <a:rPr lang="en-US" sz="2000" kern="1200" dirty="0"/>
            <a:t> </a:t>
          </a:r>
          <a:r>
            <a:rPr lang="en-US" sz="2000" b="0" i="0" kern="1200" dirty="0" err="1"/>
            <a:t>Haile</a:t>
          </a:r>
          <a:endParaRPr lang="en-US" sz="2000" b="0" i="0" kern="1200" dirty="0"/>
        </a:p>
        <a:p>
          <a:pPr marL="0" lvl="0" indent="0" algn="ctr" defTabSz="889000">
            <a:lnSpc>
              <a:spcPct val="90000"/>
            </a:lnSpc>
            <a:spcBef>
              <a:spcPct val="0"/>
            </a:spcBef>
            <a:spcAft>
              <a:spcPts val="840"/>
            </a:spcAft>
            <a:buNone/>
          </a:pPr>
          <a:r>
            <a:rPr lang="en-US" sz="1600" b="0" i="0" kern="1200" dirty="0">
              <a:solidFill>
                <a:srgbClr val="F3D03E"/>
              </a:solidFill>
            </a:rPr>
            <a:t>Dean</a:t>
          </a:r>
          <a:endParaRPr lang="en-US" sz="1600" b="0" kern="1200" dirty="0">
            <a:solidFill>
              <a:srgbClr val="F3D03E"/>
            </a:solidFill>
          </a:endParaRPr>
        </a:p>
      </dsp:txBody>
      <dsp:txXfrm>
        <a:off x="9149962" y="1825639"/>
        <a:ext cx="1776665" cy="1825639"/>
      </dsp:txXfrm>
    </dsp:sp>
    <dsp:sp modelId="{9A2F7EC8-14BB-4184-8E65-5802676A5EAA}">
      <dsp:nvSpPr>
        <dsp:cNvPr id="0" name=""/>
        <dsp:cNvSpPr/>
      </dsp:nvSpPr>
      <dsp:spPr>
        <a:xfrm>
          <a:off x="9278373" y="273845"/>
          <a:ext cx="1519844" cy="1519844"/>
        </a:xfrm>
        <a:prstGeom prst="ellipse">
          <a:avLst/>
        </a:prstGeom>
        <a:blipFill rotWithShape="1">
          <a:blip xmlns:r="http://schemas.openxmlformats.org/officeDocument/2006/relationships" r:embed="rId6"/>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136FC-A182-4284-BBA4-CDEFE7BE514D}">
      <dsp:nvSpPr>
        <dsp:cNvPr id="0" name=""/>
        <dsp:cNvSpPr/>
      </dsp:nvSpPr>
      <dsp:spPr>
        <a:xfrm>
          <a:off x="437070" y="3651279"/>
          <a:ext cx="10052621" cy="684614"/>
        </a:xfrm>
        <a:prstGeom prst="leftRightArrow">
          <a:avLst/>
        </a:prstGeom>
        <a:solidFill>
          <a:srgbClr val="F3D0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6E126-551E-4C4E-8F3F-33226E6DDE40}">
      <dsp:nvSpPr>
        <dsp:cNvPr id="0" name=""/>
        <dsp:cNvSpPr/>
      </dsp:nvSpPr>
      <dsp:spPr>
        <a:xfrm>
          <a:off x="0" y="553814"/>
          <a:ext cx="5760720" cy="14883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202A44"/>
              </a:solidFill>
              <a:latin typeface="Calibri" panose="020F0502020204030204" pitchFamily="34" charset="0"/>
              <a:ea typeface="Calibri" panose="020F0502020204030204" pitchFamily="34" charset="0"/>
              <a:cs typeface="Times New Roman" panose="02020603050405020304" pitchFamily="18" charset="0"/>
            </a:rPr>
            <a:t>To be Virginia’s </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pre-eminent online provider of post-baccalaureate engineering education</a:t>
          </a:r>
          <a:endParaRPr lang="en-US" sz="2100" kern="1200" dirty="0">
            <a:solidFill>
              <a:srgbClr val="202A44"/>
            </a:solidFill>
          </a:endParaRPr>
        </a:p>
      </dsp:txBody>
      <dsp:txXfrm>
        <a:off x="0" y="553814"/>
        <a:ext cx="5760720" cy="1488374"/>
      </dsp:txXfrm>
    </dsp:sp>
    <dsp:sp modelId="{19F8EE30-EC98-4D88-8F11-3167206BDC38}">
      <dsp:nvSpPr>
        <dsp:cNvPr id="0" name=""/>
        <dsp:cNvSpPr/>
      </dsp:nvSpPr>
      <dsp:spPr>
        <a:xfrm>
          <a:off x="288036" y="243854"/>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Vision</a:t>
          </a:r>
          <a:endParaRPr lang="en-US" sz="2100" u="none" kern="1200" cap="small" dirty="0">
            <a:solidFill>
              <a:srgbClr val="202A44"/>
            </a:solidFill>
          </a:endParaRPr>
        </a:p>
      </dsp:txBody>
      <dsp:txXfrm>
        <a:off x="318298" y="274116"/>
        <a:ext cx="3971980" cy="559396"/>
      </dsp:txXfrm>
    </dsp:sp>
    <dsp:sp modelId="{847B45CD-FA36-4BBD-B32D-6CA6A3716320}">
      <dsp:nvSpPr>
        <dsp:cNvPr id="0" name=""/>
        <dsp:cNvSpPr/>
      </dsp:nvSpPr>
      <dsp:spPr>
        <a:xfrm>
          <a:off x="0" y="2465549"/>
          <a:ext cx="576072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By promoting and providing high quality workforce and professional development</a:t>
          </a:r>
        </a:p>
      </dsp:txBody>
      <dsp:txXfrm>
        <a:off x="0" y="2465549"/>
        <a:ext cx="5760720" cy="1190700"/>
      </dsp:txXfrm>
    </dsp:sp>
    <dsp:sp modelId="{430056DB-F189-402D-9583-C82446226037}">
      <dsp:nvSpPr>
        <dsp:cNvPr id="0" name=""/>
        <dsp:cNvSpPr/>
      </dsp:nvSpPr>
      <dsp:spPr>
        <a:xfrm>
          <a:off x="288036" y="2155589"/>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US" sz="2100"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18298" y="2185851"/>
        <a:ext cx="3971980" cy="559396"/>
      </dsp:txXfrm>
    </dsp:sp>
    <dsp:sp modelId="{B193B9CB-725F-4C56-878E-098936C7855E}">
      <dsp:nvSpPr>
        <dsp:cNvPr id="0" name=""/>
        <dsp:cNvSpPr/>
      </dsp:nvSpPr>
      <dsp:spPr>
        <a:xfrm>
          <a:off x="0" y="4079609"/>
          <a:ext cx="5760720" cy="14883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096" tIns="437388" rIns="4470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To provide </a:t>
          </a: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equitable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affordable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100" i="1"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transformative</a:t>
          </a:r>
          <a:r>
            <a:rPr lang="en-US" sz="2100" kern="1200"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 educational access for Virginia’s citizens and businesses</a:t>
          </a:r>
          <a:endParaRPr lang="en-US" sz="2100" kern="1200" dirty="0">
            <a:solidFill>
              <a:srgbClr val="202A44"/>
            </a:solidFill>
          </a:endParaRPr>
        </a:p>
      </dsp:txBody>
      <dsp:txXfrm>
        <a:off x="0" y="4079609"/>
        <a:ext cx="5760720" cy="1488374"/>
      </dsp:txXfrm>
    </dsp:sp>
    <dsp:sp modelId="{3D07351A-D61E-44B3-A36E-425D472536D6}">
      <dsp:nvSpPr>
        <dsp:cNvPr id="0" name=""/>
        <dsp:cNvSpPr/>
      </dsp:nvSpPr>
      <dsp:spPr>
        <a:xfrm>
          <a:off x="288036" y="3769649"/>
          <a:ext cx="4032504" cy="619920"/>
        </a:xfrm>
        <a:prstGeom prst="roundRect">
          <a:avLst/>
        </a:prstGeom>
        <a:solidFill>
          <a:srgbClr val="F4CD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19" tIns="0" rIns="152419" bIns="0" numCol="1" spcCol="1270" anchor="ctr" anchorCtr="0">
          <a:noAutofit/>
        </a:bodyPr>
        <a:lstStyle/>
        <a:p>
          <a:pPr marL="0" lvl="0" indent="0" algn="l" defTabSz="933450">
            <a:lnSpc>
              <a:spcPct val="90000"/>
            </a:lnSpc>
            <a:spcBef>
              <a:spcPct val="0"/>
            </a:spcBef>
            <a:spcAft>
              <a:spcPct val="35000"/>
            </a:spcAft>
            <a:buNone/>
          </a:pPr>
          <a:r>
            <a:rPr lang="en-US" sz="2100" b="1" u="none" kern="1200" cap="small" dirty="0">
              <a:solidFill>
                <a:srgbClr val="202A44"/>
              </a:solidFill>
              <a:effectLst/>
              <a:latin typeface="Calibri" panose="020F0502020204030204" pitchFamily="34" charset="0"/>
              <a:ea typeface="Calibri" panose="020F0502020204030204" pitchFamily="34" charset="0"/>
              <a:cs typeface="Times New Roman" panose="02020603050405020304" pitchFamily="18" charset="0"/>
            </a:rPr>
            <a:t>Outcome</a:t>
          </a:r>
          <a:endParaRPr lang="en-US" sz="2100" u="none" kern="1200" cap="small" dirty="0">
            <a:solidFill>
              <a:srgbClr val="202A44"/>
            </a:solidFill>
          </a:endParaRPr>
        </a:p>
      </dsp:txBody>
      <dsp:txXfrm>
        <a:off x="318298" y="3799911"/>
        <a:ext cx="3971980"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7629D-37B9-4774-B8EC-6B83BAABD4C1}">
      <dsp:nvSpPr>
        <dsp:cNvPr id="0" name=""/>
        <dsp:cNvSpPr/>
      </dsp:nvSpPr>
      <dsp:spPr>
        <a:xfrm>
          <a:off x="2288169" y="0"/>
          <a:ext cx="3456432"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Leading course sharing and delivery model</a:t>
          </a:r>
        </a:p>
        <a:p>
          <a:pPr marL="171450" lvl="1" indent="-171450" algn="l" defTabSz="711200">
            <a:lnSpc>
              <a:spcPct val="90000"/>
            </a:lnSpc>
            <a:spcBef>
              <a:spcPct val="0"/>
            </a:spcBef>
            <a:spcAft>
              <a:spcPct val="15000"/>
            </a:spcAft>
            <a:buChar char="•"/>
          </a:pPr>
          <a:r>
            <a:rPr lang="en-US" sz="1600" kern="1200" dirty="0"/>
            <a:t>Better industry-to-credential matching</a:t>
          </a:r>
        </a:p>
        <a:p>
          <a:pPr marL="171450" lvl="1" indent="-171450" algn="l" defTabSz="711200">
            <a:lnSpc>
              <a:spcPct val="90000"/>
            </a:lnSpc>
            <a:spcBef>
              <a:spcPct val="0"/>
            </a:spcBef>
            <a:spcAft>
              <a:spcPct val="15000"/>
            </a:spcAft>
            <a:buChar char="•"/>
          </a:pPr>
          <a:r>
            <a:rPr lang="en-US" sz="1600" kern="1200" dirty="0"/>
            <a:t>Greater access to top faculty</a:t>
          </a:r>
        </a:p>
      </dsp:txBody>
      <dsp:txXfrm>
        <a:off x="2288169" y="227171"/>
        <a:ext cx="2774919" cy="1363027"/>
      </dsp:txXfrm>
    </dsp:sp>
    <dsp:sp modelId="{D7AB3110-D07D-42A0-8134-6505A2935AB3}">
      <dsp:nvSpPr>
        <dsp:cNvPr id="0" name=""/>
        <dsp:cNvSpPr/>
      </dsp:nvSpPr>
      <dsp:spPr>
        <a:xfrm>
          <a:off x="16118" y="203609"/>
          <a:ext cx="2272051" cy="1410151"/>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rgbClr val="FFFFFF"/>
              </a:solidFill>
            </a:rPr>
            <a:t>Transformative</a:t>
          </a:r>
        </a:p>
      </dsp:txBody>
      <dsp:txXfrm>
        <a:off x="84956" y="272447"/>
        <a:ext cx="2134375" cy="1272475"/>
      </dsp:txXfrm>
    </dsp:sp>
    <dsp:sp modelId="{DE150D3F-C55A-4599-B5DB-B9875767831A}">
      <dsp:nvSpPr>
        <dsp:cNvPr id="0" name=""/>
        <dsp:cNvSpPr/>
      </dsp:nvSpPr>
      <dsp:spPr>
        <a:xfrm>
          <a:off x="2309242" y="1999107"/>
          <a:ext cx="3449681"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Increased flexibility </a:t>
          </a:r>
        </a:p>
        <a:p>
          <a:pPr marL="171450" lvl="1" indent="-171450" algn="l" defTabSz="711200">
            <a:lnSpc>
              <a:spcPct val="90000"/>
            </a:lnSpc>
            <a:spcBef>
              <a:spcPct val="0"/>
            </a:spcBef>
            <a:spcAft>
              <a:spcPct val="15000"/>
            </a:spcAft>
            <a:buChar char="•"/>
          </a:pPr>
          <a:r>
            <a:rPr lang="en-US" sz="1600" kern="1200" dirty="0"/>
            <a:t>Faster time to degree completion</a:t>
          </a:r>
        </a:p>
        <a:p>
          <a:pPr marL="171450" lvl="1" indent="-171450" algn="l" defTabSz="711200">
            <a:lnSpc>
              <a:spcPct val="90000"/>
            </a:lnSpc>
            <a:spcBef>
              <a:spcPct val="0"/>
            </a:spcBef>
            <a:spcAft>
              <a:spcPct val="15000"/>
            </a:spcAft>
            <a:buChar char="•"/>
          </a:pPr>
          <a:r>
            <a:rPr lang="en-US" sz="1600" kern="1200" dirty="0"/>
            <a:t>Resource sharing and scaling</a:t>
          </a:r>
        </a:p>
      </dsp:txBody>
      <dsp:txXfrm>
        <a:off x="2309242" y="2226278"/>
        <a:ext cx="2768168" cy="1363027"/>
      </dsp:txXfrm>
    </dsp:sp>
    <dsp:sp modelId="{0B26958A-CF72-4083-8DB8-340988943D95}">
      <dsp:nvSpPr>
        <dsp:cNvPr id="0" name=""/>
        <dsp:cNvSpPr/>
      </dsp:nvSpPr>
      <dsp:spPr>
        <a:xfrm>
          <a:off x="1796" y="2203706"/>
          <a:ext cx="2307445" cy="1408170"/>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rgbClr val="FFFFFF"/>
              </a:solidFill>
            </a:rPr>
            <a:t>Affordable</a:t>
          </a:r>
        </a:p>
      </dsp:txBody>
      <dsp:txXfrm>
        <a:off x="70537" y="2272447"/>
        <a:ext cx="2169963" cy="1270688"/>
      </dsp:txXfrm>
    </dsp:sp>
    <dsp:sp modelId="{257A19DF-B718-B543-9F17-667C15B3A45B}">
      <dsp:nvSpPr>
        <dsp:cNvPr id="0" name=""/>
        <dsp:cNvSpPr/>
      </dsp:nvSpPr>
      <dsp:spPr>
        <a:xfrm>
          <a:off x="2304288" y="3998214"/>
          <a:ext cx="3456432" cy="1817369"/>
        </a:xfrm>
        <a:prstGeom prst="rightArrow">
          <a:avLst>
            <a:gd name="adj1" fmla="val 75000"/>
            <a:gd name="adj2" fmla="val 50000"/>
          </a:avLst>
        </a:prstGeom>
        <a:solidFill>
          <a:srgbClr val="F4CD4E"/>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 rIns="9144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Centralized student services</a:t>
          </a:r>
        </a:p>
        <a:p>
          <a:pPr marL="171450" lvl="1" indent="-171450" algn="l" defTabSz="711200">
            <a:lnSpc>
              <a:spcPct val="90000"/>
            </a:lnSpc>
            <a:spcBef>
              <a:spcPct val="0"/>
            </a:spcBef>
            <a:spcAft>
              <a:spcPct val="15000"/>
            </a:spcAft>
            <a:buChar char="•"/>
          </a:pPr>
          <a:r>
            <a:rPr lang="en-US" sz="1600" kern="1200" dirty="0"/>
            <a:t>KSA access for all regions of Virginia</a:t>
          </a:r>
        </a:p>
        <a:p>
          <a:pPr marL="171450" lvl="1" indent="-171450" algn="l" defTabSz="711200">
            <a:lnSpc>
              <a:spcPct val="90000"/>
            </a:lnSpc>
            <a:spcBef>
              <a:spcPct val="0"/>
            </a:spcBef>
            <a:spcAft>
              <a:spcPct val="15000"/>
            </a:spcAft>
            <a:buChar char="•"/>
          </a:pPr>
          <a:r>
            <a:rPr lang="en-US" sz="1600" kern="1200" dirty="0"/>
            <a:t>Outreach activities</a:t>
          </a:r>
        </a:p>
      </dsp:txBody>
      <dsp:txXfrm>
        <a:off x="2304288" y="4225385"/>
        <a:ext cx="2774919" cy="1363027"/>
      </dsp:txXfrm>
    </dsp:sp>
    <dsp:sp modelId="{C8F8FAA2-8B89-0040-B566-D4A0567505A6}">
      <dsp:nvSpPr>
        <dsp:cNvPr id="0" name=""/>
        <dsp:cNvSpPr/>
      </dsp:nvSpPr>
      <dsp:spPr>
        <a:xfrm>
          <a:off x="0" y="4203803"/>
          <a:ext cx="2304288" cy="1406190"/>
        </a:xfrm>
        <a:prstGeom prst="roundRect">
          <a:avLst/>
        </a:prstGeom>
        <a:solidFill>
          <a:srgbClr val="EE53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1" kern="1200" cap="small" dirty="0">
              <a:solidFill>
                <a:schemeClr val="tx1"/>
              </a:solidFill>
            </a:rPr>
            <a:t>Equitable</a:t>
          </a:r>
        </a:p>
      </dsp:txBody>
      <dsp:txXfrm>
        <a:off x="68645" y="4272448"/>
        <a:ext cx="2166998" cy="1268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707F-D1E0-4AB2-8340-A58F6B218CC3}">
      <dsp:nvSpPr>
        <dsp:cNvPr id="0" name=""/>
        <dsp:cNvSpPr/>
      </dsp:nvSpPr>
      <dsp:spPr>
        <a:xfrm>
          <a:off x="-91225" y="13916"/>
          <a:ext cx="5577840" cy="1029692"/>
        </a:xfrm>
        <a:prstGeom prst="roundRect">
          <a:avLst>
            <a:gd name="adj" fmla="val 10000"/>
          </a:avLst>
        </a:prstGeom>
        <a:solidFill>
          <a:srgbClr val="EE5340"/>
        </a:solidFill>
        <a:ln>
          <a:noFill/>
        </a:ln>
        <a:effectLst/>
      </dsp:spPr>
      <dsp:style>
        <a:lnRef idx="0">
          <a:scrgbClr r="0" g="0" b="0"/>
        </a:lnRef>
        <a:fillRef idx="1">
          <a:scrgbClr r="0" g="0" b="0"/>
        </a:fillRef>
        <a:effectRef idx="0">
          <a:scrgbClr r="0" g="0" b="0"/>
        </a:effectRef>
        <a:fontRef idx="minor"/>
      </dsp:style>
    </dsp:sp>
    <dsp:sp modelId="{CEA0E025-BCAE-45A5-B02D-1ECF829BBF32}">
      <dsp:nvSpPr>
        <dsp:cNvPr id="0" name=""/>
        <dsp:cNvSpPr/>
      </dsp:nvSpPr>
      <dsp:spPr>
        <a:xfrm>
          <a:off x="220256" y="245597"/>
          <a:ext cx="566331" cy="5663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2A604-5640-4A78-A700-F865EC727151}">
      <dsp:nvSpPr>
        <dsp:cNvPr id="0" name=""/>
        <dsp:cNvSpPr/>
      </dsp:nvSpPr>
      <dsp:spPr>
        <a:xfrm>
          <a:off x="1098069" y="13916"/>
          <a:ext cx="2510028" cy="1029692"/>
        </a:xfrm>
        <a:prstGeom prst="rect">
          <a:avLst/>
        </a:prstGeom>
        <a:solidFill>
          <a:srgbClr val="F4CD4E"/>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933450">
            <a:lnSpc>
              <a:spcPct val="100000"/>
            </a:lnSpc>
            <a:spcBef>
              <a:spcPct val="0"/>
            </a:spcBef>
            <a:spcAft>
              <a:spcPct val="35000"/>
            </a:spcAft>
            <a:buNone/>
          </a:pPr>
          <a:r>
            <a:rPr lang="en-US" sz="2100" b="1" kern="1200" cap="small" dirty="0">
              <a:solidFill>
                <a:srgbClr val="202A44"/>
              </a:solidFill>
            </a:rPr>
            <a:t>Cardinal Education Re-Launch</a:t>
          </a:r>
        </a:p>
      </dsp:txBody>
      <dsp:txXfrm>
        <a:off x="1098069" y="13916"/>
        <a:ext cx="2510028" cy="1029692"/>
      </dsp:txXfrm>
    </dsp:sp>
    <dsp:sp modelId="{C865D60C-21FC-43D0-8841-810C97867D14}">
      <dsp:nvSpPr>
        <dsp:cNvPr id="0" name=""/>
        <dsp:cNvSpPr/>
      </dsp:nvSpPr>
      <dsp:spPr>
        <a:xfrm>
          <a:off x="3423321" y="13916"/>
          <a:ext cx="2245743" cy="1029692"/>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622300">
            <a:lnSpc>
              <a:spcPct val="100000"/>
            </a:lnSpc>
            <a:spcBef>
              <a:spcPct val="0"/>
            </a:spcBef>
            <a:spcAft>
              <a:spcPct val="35000"/>
            </a:spcAft>
            <a:buNone/>
          </a:pPr>
          <a:r>
            <a:rPr lang="en-US" sz="1400" b="1" kern="1200">
              <a:solidFill>
                <a:srgbClr val="202A44"/>
              </a:solidFill>
            </a:rPr>
            <a:t>Virginia’s </a:t>
          </a:r>
          <a:r>
            <a:rPr lang="en-US" sz="1400" b="1" kern="1200" dirty="0">
              <a:solidFill>
                <a:srgbClr val="202A44"/>
              </a:solidFill>
            </a:rPr>
            <a:t>advanced STEM educational provider</a:t>
          </a:r>
        </a:p>
      </dsp:txBody>
      <dsp:txXfrm>
        <a:off x="3423321" y="13916"/>
        <a:ext cx="2245743" cy="1029692"/>
      </dsp:txXfrm>
    </dsp:sp>
    <dsp:sp modelId="{6798D722-4AD8-469E-9468-09531E6DF8C3}">
      <dsp:nvSpPr>
        <dsp:cNvPr id="0" name=""/>
        <dsp:cNvSpPr/>
      </dsp:nvSpPr>
      <dsp:spPr>
        <a:xfrm>
          <a:off x="-91225" y="1301032"/>
          <a:ext cx="5577840" cy="1029692"/>
        </a:xfrm>
        <a:prstGeom prst="roundRect">
          <a:avLst>
            <a:gd name="adj" fmla="val 10000"/>
          </a:avLst>
        </a:prstGeom>
        <a:solidFill>
          <a:srgbClr val="EE5340"/>
        </a:solidFill>
        <a:ln>
          <a:noFill/>
        </a:ln>
        <a:effectLst/>
      </dsp:spPr>
      <dsp:style>
        <a:lnRef idx="0">
          <a:scrgbClr r="0" g="0" b="0"/>
        </a:lnRef>
        <a:fillRef idx="1">
          <a:scrgbClr r="0" g="0" b="0"/>
        </a:fillRef>
        <a:effectRef idx="0">
          <a:scrgbClr r="0" g="0" b="0"/>
        </a:effectRef>
        <a:fontRef idx="minor"/>
      </dsp:style>
    </dsp:sp>
    <dsp:sp modelId="{D81E3A5D-95FE-4D79-BE54-0FD54B30585A}">
      <dsp:nvSpPr>
        <dsp:cNvPr id="0" name=""/>
        <dsp:cNvSpPr/>
      </dsp:nvSpPr>
      <dsp:spPr>
        <a:xfrm>
          <a:off x="220256" y="1532713"/>
          <a:ext cx="566331" cy="5663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AEB0D-C7A2-475D-8955-FA52682E9B69}">
      <dsp:nvSpPr>
        <dsp:cNvPr id="0" name=""/>
        <dsp:cNvSpPr/>
      </dsp:nvSpPr>
      <dsp:spPr>
        <a:xfrm>
          <a:off x="1098069" y="1301032"/>
          <a:ext cx="2510028" cy="1029692"/>
        </a:xfrm>
        <a:prstGeom prst="rect">
          <a:avLst/>
        </a:prstGeom>
        <a:solidFill>
          <a:srgbClr val="F4CD4E"/>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933450">
            <a:lnSpc>
              <a:spcPct val="100000"/>
            </a:lnSpc>
            <a:spcBef>
              <a:spcPct val="0"/>
            </a:spcBef>
            <a:spcAft>
              <a:spcPct val="35000"/>
            </a:spcAft>
            <a:buNone/>
          </a:pPr>
          <a:r>
            <a:rPr lang="en-US" sz="2100" b="1" kern="1200" cap="small" dirty="0">
              <a:solidFill>
                <a:srgbClr val="202A44"/>
              </a:solidFill>
            </a:rPr>
            <a:t>Expanded Outreach</a:t>
          </a:r>
        </a:p>
      </dsp:txBody>
      <dsp:txXfrm>
        <a:off x="1098069" y="1301032"/>
        <a:ext cx="2510028" cy="1029692"/>
      </dsp:txXfrm>
    </dsp:sp>
    <dsp:sp modelId="{F0DE681B-C3BC-4EB1-BF78-95C970C0CA9B}">
      <dsp:nvSpPr>
        <dsp:cNvPr id="0" name=""/>
        <dsp:cNvSpPr/>
      </dsp:nvSpPr>
      <dsp:spPr>
        <a:xfrm>
          <a:off x="3423321" y="1301032"/>
          <a:ext cx="2245743" cy="1029692"/>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02A44"/>
              </a:solidFill>
            </a:rPr>
            <a:t>Digital and print media</a:t>
          </a:r>
        </a:p>
        <a:p>
          <a:pPr marL="0" lvl="0" indent="0" algn="l" defTabSz="622300">
            <a:lnSpc>
              <a:spcPct val="100000"/>
            </a:lnSpc>
            <a:spcBef>
              <a:spcPct val="0"/>
            </a:spcBef>
            <a:spcAft>
              <a:spcPct val="35000"/>
            </a:spcAft>
            <a:buNone/>
          </a:pPr>
          <a:r>
            <a:rPr lang="en-US" sz="1400" b="1" kern="1200" dirty="0">
              <a:solidFill>
                <a:srgbClr val="202A44"/>
              </a:solidFill>
            </a:rPr>
            <a:t>Conference events</a:t>
          </a:r>
        </a:p>
        <a:p>
          <a:pPr marL="0" lvl="0" indent="0" algn="l" defTabSz="622300">
            <a:lnSpc>
              <a:spcPct val="100000"/>
            </a:lnSpc>
            <a:spcBef>
              <a:spcPct val="0"/>
            </a:spcBef>
            <a:spcAft>
              <a:spcPct val="35000"/>
            </a:spcAft>
            <a:buNone/>
          </a:pPr>
          <a:r>
            <a:rPr lang="en-US" sz="1400" b="1" kern="1200">
              <a:solidFill>
                <a:srgbClr val="202A44"/>
              </a:solidFill>
            </a:rPr>
            <a:t>Targeted campaigns</a:t>
          </a:r>
          <a:endParaRPr lang="en-US" sz="1400" b="1" kern="1200" dirty="0">
            <a:solidFill>
              <a:srgbClr val="202A44"/>
            </a:solidFill>
          </a:endParaRPr>
        </a:p>
      </dsp:txBody>
      <dsp:txXfrm>
        <a:off x="3423321" y="1301032"/>
        <a:ext cx="2245743" cy="1029692"/>
      </dsp:txXfrm>
    </dsp:sp>
    <dsp:sp modelId="{7DB84311-2E89-4BD1-BABD-BDA1CA64C651}">
      <dsp:nvSpPr>
        <dsp:cNvPr id="0" name=""/>
        <dsp:cNvSpPr/>
      </dsp:nvSpPr>
      <dsp:spPr>
        <a:xfrm>
          <a:off x="-91225" y="2588148"/>
          <a:ext cx="5577840" cy="1029692"/>
        </a:xfrm>
        <a:prstGeom prst="roundRect">
          <a:avLst>
            <a:gd name="adj" fmla="val 10000"/>
          </a:avLst>
        </a:prstGeom>
        <a:solidFill>
          <a:srgbClr val="EE5340"/>
        </a:solidFill>
        <a:ln>
          <a:noFill/>
        </a:ln>
        <a:effectLst/>
      </dsp:spPr>
      <dsp:style>
        <a:lnRef idx="0">
          <a:scrgbClr r="0" g="0" b="0"/>
        </a:lnRef>
        <a:fillRef idx="1">
          <a:scrgbClr r="0" g="0" b="0"/>
        </a:fillRef>
        <a:effectRef idx="0">
          <a:scrgbClr r="0" g="0" b="0"/>
        </a:effectRef>
        <a:fontRef idx="minor"/>
      </dsp:style>
    </dsp:sp>
    <dsp:sp modelId="{754161FF-7726-43AD-9747-081777365218}">
      <dsp:nvSpPr>
        <dsp:cNvPr id="0" name=""/>
        <dsp:cNvSpPr/>
      </dsp:nvSpPr>
      <dsp:spPr>
        <a:xfrm>
          <a:off x="220256" y="2819828"/>
          <a:ext cx="566331" cy="5663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8EF29-C984-4100-9FA8-22C7391A2DFB}">
      <dsp:nvSpPr>
        <dsp:cNvPr id="0" name=""/>
        <dsp:cNvSpPr/>
      </dsp:nvSpPr>
      <dsp:spPr>
        <a:xfrm>
          <a:off x="1098069" y="2588148"/>
          <a:ext cx="2510028" cy="1029692"/>
        </a:xfrm>
        <a:prstGeom prst="rect">
          <a:avLst/>
        </a:prstGeom>
        <a:solidFill>
          <a:srgbClr val="F4CD4E"/>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933450">
            <a:lnSpc>
              <a:spcPct val="100000"/>
            </a:lnSpc>
            <a:spcBef>
              <a:spcPct val="0"/>
            </a:spcBef>
            <a:spcAft>
              <a:spcPct val="35000"/>
            </a:spcAft>
            <a:buNone/>
          </a:pPr>
          <a:r>
            <a:rPr lang="en-US" sz="2100" b="1" kern="1200" cap="small" dirty="0">
              <a:solidFill>
                <a:srgbClr val="202A44"/>
              </a:solidFill>
            </a:rPr>
            <a:t>Building out Centralized Services</a:t>
          </a:r>
        </a:p>
      </dsp:txBody>
      <dsp:txXfrm>
        <a:off x="1098069" y="2588148"/>
        <a:ext cx="2510028" cy="1029692"/>
      </dsp:txXfrm>
    </dsp:sp>
    <dsp:sp modelId="{9E53CCF4-2F68-4587-B8F0-D9676589A7DC}">
      <dsp:nvSpPr>
        <dsp:cNvPr id="0" name=""/>
        <dsp:cNvSpPr/>
      </dsp:nvSpPr>
      <dsp:spPr>
        <a:xfrm>
          <a:off x="3423321" y="2588148"/>
          <a:ext cx="2245743" cy="1029692"/>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02A44"/>
              </a:solidFill>
            </a:rPr>
            <a:t>Student support services</a:t>
          </a:r>
        </a:p>
        <a:p>
          <a:pPr marL="0" lvl="0" indent="0" algn="l" defTabSz="622300">
            <a:lnSpc>
              <a:spcPct val="100000"/>
            </a:lnSpc>
            <a:spcBef>
              <a:spcPct val="0"/>
            </a:spcBef>
            <a:spcAft>
              <a:spcPct val="35000"/>
            </a:spcAft>
            <a:buNone/>
          </a:pPr>
          <a:r>
            <a:rPr lang="en-US" sz="1400" b="1" kern="1200" dirty="0">
              <a:solidFill>
                <a:srgbClr val="202A44"/>
              </a:solidFill>
            </a:rPr>
            <a:t>University </a:t>
          </a:r>
          <a:r>
            <a:rPr lang="en-US" sz="1400" b="1" kern="1200">
              <a:solidFill>
                <a:srgbClr val="202A44"/>
              </a:solidFill>
            </a:rPr>
            <a:t>support</a:t>
          </a:r>
        </a:p>
        <a:p>
          <a:pPr marL="0" lvl="0" indent="0" algn="l" defTabSz="622300">
            <a:lnSpc>
              <a:spcPct val="100000"/>
            </a:lnSpc>
            <a:spcBef>
              <a:spcPct val="0"/>
            </a:spcBef>
            <a:spcAft>
              <a:spcPct val="35000"/>
            </a:spcAft>
            <a:buNone/>
          </a:pPr>
          <a:r>
            <a:rPr lang="en-US" sz="1400" b="1" kern="1200">
              <a:solidFill>
                <a:srgbClr val="202A44"/>
              </a:solidFill>
            </a:rPr>
            <a:t>Advancement and analysis</a:t>
          </a:r>
          <a:endParaRPr lang="en-US" sz="1400" b="1" kern="1200" dirty="0">
            <a:solidFill>
              <a:srgbClr val="202A44"/>
            </a:solidFill>
          </a:endParaRPr>
        </a:p>
      </dsp:txBody>
      <dsp:txXfrm>
        <a:off x="3423321" y="2588148"/>
        <a:ext cx="2245743" cy="1029692"/>
      </dsp:txXfrm>
    </dsp:sp>
    <dsp:sp modelId="{D7E35C62-A5BE-44DD-AD51-06DB5698A41F}">
      <dsp:nvSpPr>
        <dsp:cNvPr id="0" name=""/>
        <dsp:cNvSpPr/>
      </dsp:nvSpPr>
      <dsp:spPr>
        <a:xfrm>
          <a:off x="-91225" y="3875264"/>
          <a:ext cx="5577840" cy="1029692"/>
        </a:xfrm>
        <a:prstGeom prst="roundRect">
          <a:avLst>
            <a:gd name="adj" fmla="val 10000"/>
          </a:avLst>
        </a:prstGeom>
        <a:solidFill>
          <a:srgbClr val="EE5340"/>
        </a:solidFill>
        <a:ln>
          <a:noFill/>
        </a:ln>
        <a:effectLst/>
      </dsp:spPr>
      <dsp:style>
        <a:lnRef idx="0">
          <a:scrgbClr r="0" g="0" b="0"/>
        </a:lnRef>
        <a:fillRef idx="1">
          <a:scrgbClr r="0" g="0" b="0"/>
        </a:fillRef>
        <a:effectRef idx="0">
          <a:scrgbClr r="0" g="0" b="0"/>
        </a:effectRef>
        <a:fontRef idx="minor"/>
      </dsp:style>
    </dsp:sp>
    <dsp:sp modelId="{844E1BA6-6969-4F30-AF21-1614C805CA7E}">
      <dsp:nvSpPr>
        <dsp:cNvPr id="0" name=""/>
        <dsp:cNvSpPr/>
      </dsp:nvSpPr>
      <dsp:spPr>
        <a:xfrm>
          <a:off x="220256" y="4106944"/>
          <a:ext cx="566331" cy="5663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67681-53CC-4C54-9B22-7FB143F29907}">
      <dsp:nvSpPr>
        <dsp:cNvPr id="0" name=""/>
        <dsp:cNvSpPr/>
      </dsp:nvSpPr>
      <dsp:spPr>
        <a:xfrm>
          <a:off x="1098069" y="3875264"/>
          <a:ext cx="2510028" cy="1029692"/>
        </a:xfrm>
        <a:prstGeom prst="rect">
          <a:avLst/>
        </a:prstGeom>
        <a:solidFill>
          <a:srgbClr val="F4CD4E"/>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933450">
            <a:lnSpc>
              <a:spcPct val="100000"/>
            </a:lnSpc>
            <a:spcBef>
              <a:spcPct val="0"/>
            </a:spcBef>
            <a:spcAft>
              <a:spcPct val="35000"/>
            </a:spcAft>
            <a:buNone/>
          </a:pPr>
          <a:r>
            <a:rPr lang="en-US" sz="2100" b="1" kern="1200" cap="small" dirty="0">
              <a:solidFill>
                <a:srgbClr val="202A44"/>
              </a:solidFill>
            </a:rPr>
            <a:t>Enhanced Partnerships</a:t>
          </a:r>
        </a:p>
      </dsp:txBody>
      <dsp:txXfrm>
        <a:off x="1098069" y="3875264"/>
        <a:ext cx="2510028" cy="1029692"/>
      </dsp:txXfrm>
    </dsp:sp>
    <dsp:sp modelId="{96006730-559E-449E-904A-7196E1C73D2C}">
      <dsp:nvSpPr>
        <dsp:cNvPr id="0" name=""/>
        <dsp:cNvSpPr/>
      </dsp:nvSpPr>
      <dsp:spPr>
        <a:xfrm>
          <a:off x="3423321" y="3875264"/>
          <a:ext cx="2245743" cy="1029692"/>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02A44"/>
              </a:solidFill>
            </a:rPr>
            <a:t>Industry associations</a:t>
          </a:r>
        </a:p>
        <a:p>
          <a:pPr marL="0" lvl="0" indent="0" algn="l" defTabSz="622300">
            <a:lnSpc>
              <a:spcPct val="100000"/>
            </a:lnSpc>
            <a:spcBef>
              <a:spcPct val="0"/>
            </a:spcBef>
            <a:spcAft>
              <a:spcPct val="35000"/>
            </a:spcAft>
            <a:buNone/>
          </a:pPr>
          <a:r>
            <a:rPr lang="en-US" sz="1400" b="1" kern="1200" dirty="0">
              <a:solidFill>
                <a:srgbClr val="202A44"/>
              </a:solidFill>
            </a:rPr>
            <a:t>Engineering societies</a:t>
          </a:r>
        </a:p>
        <a:p>
          <a:pPr marL="0" lvl="0" indent="0" algn="l" defTabSz="622300">
            <a:lnSpc>
              <a:spcPct val="100000"/>
            </a:lnSpc>
            <a:spcBef>
              <a:spcPct val="0"/>
            </a:spcBef>
            <a:spcAft>
              <a:spcPct val="35000"/>
            </a:spcAft>
            <a:buNone/>
          </a:pPr>
          <a:r>
            <a:rPr lang="en-US" sz="1400" b="1" kern="1200" dirty="0">
              <a:solidFill>
                <a:srgbClr val="202A44"/>
              </a:solidFill>
            </a:rPr>
            <a:t>Economic development</a:t>
          </a:r>
        </a:p>
      </dsp:txBody>
      <dsp:txXfrm>
        <a:off x="3423321" y="3875264"/>
        <a:ext cx="2245743" cy="1029692"/>
      </dsp:txXfrm>
    </dsp:sp>
    <dsp:sp modelId="{84DF7BF4-F386-40DF-9C1A-C45037038796}">
      <dsp:nvSpPr>
        <dsp:cNvPr id="0" name=""/>
        <dsp:cNvSpPr/>
      </dsp:nvSpPr>
      <dsp:spPr>
        <a:xfrm>
          <a:off x="-91225" y="5162380"/>
          <a:ext cx="5577840" cy="1029692"/>
        </a:xfrm>
        <a:prstGeom prst="roundRect">
          <a:avLst>
            <a:gd name="adj" fmla="val 10000"/>
          </a:avLst>
        </a:prstGeom>
        <a:solidFill>
          <a:srgbClr val="EE5340"/>
        </a:solidFill>
        <a:ln>
          <a:noFill/>
        </a:ln>
        <a:effectLst/>
      </dsp:spPr>
      <dsp:style>
        <a:lnRef idx="0">
          <a:scrgbClr r="0" g="0" b="0"/>
        </a:lnRef>
        <a:fillRef idx="1">
          <a:scrgbClr r="0" g="0" b="0"/>
        </a:fillRef>
        <a:effectRef idx="0">
          <a:scrgbClr r="0" g="0" b="0"/>
        </a:effectRef>
        <a:fontRef idx="minor"/>
      </dsp:style>
    </dsp:sp>
    <dsp:sp modelId="{D20248BF-7F82-4B3B-91C2-7379F95DDF36}">
      <dsp:nvSpPr>
        <dsp:cNvPr id="0" name=""/>
        <dsp:cNvSpPr/>
      </dsp:nvSpPr>
      <dsp:spPr>
        <a:xfrm>
          <a:off x="220256" y="5394060"/>
          <a:ext cx="566331" cy="5663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15E9C-402F-4783-AD52-10CCE704CD5F}">
      <dsp:nvSpPr>
        <dsp:cNvPr id="0" name=""/>
        <dsp:cNvSpPr/>
      </dsp:nvSpPr>
      <dsp:spPr>
        <a:xfrm>
          <a:off x="1098069" y="5162380"/>
          <a:ext cx="2510028" cy="1029692"/>
        </a:xfrm>
        <a:prstGeom prst="rect">
          <a:avLst/>
        </a:prstGeom>
        <a:solidFill>
          <a:srgbClr val="F4CD4E"/>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933450">
            <a:lnSpc>
              <a:spcPct val="100000"/>
            </a:lnSpc>
            <a:spcBef>
              <a:spcPct val="0"/>
            </a:spcBef>
            <a:spcAft>
              <a:spcPct val="35000"/>
            </a:spcAft>
            <a:buNone/>
          </a:pPr>
          <a:r>
            <a:rPr lang="en-US" sz="2100" b="1" kern="1200" cap="small" dirty="0">
              <a:solidFill>
                <a:srgbClr val="202A44"/>
              </a:solidFill>
            </a:rPr>
            <a:t>Best Practice Dissemination</a:t>
          </a:r>
        </a:p>
      </dsp:txBody>
      <dsp:txXfrm>
        <a:off x="1098069" y="5162380"/>
        <a:ext cx="2510028" cy="1029692"/>
      </dsp:txXfrm>
    </dsp:sp>
    <dsp:sp modelId="{2713227E-1BF2-4CA4-B4FF-5BE564895657}">
      <dsp:nvSpPr>
        <dsp:cNvPr id="0" name=""/>
        <dsp:cNvSpPr/>
      </dsp:nvSpPr>
      <dsp:spPr>
        <a:xfrm>
          <a:off x="3423321" y="5162380"/>
          <a:ext cx="2245743" cy="1029692"/>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08976" tIns="108976" rIns="108976" bIns="108976"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202A44"/>
              </a:solidFill>
            </a:rPr>
            <a:t>Enrollment management</a:t>
          </a:r>
        </a:p>
        <a:p>
          <a:pPr marL="0" lvl="0" indent="0" algn="l" defTabSz="622300">
            <a:lnSpc>
              <a:spcPct val="100000"/>
            </a:lnSpc>
            <a:spcBef>
              <a:spcPct val="0"/>
            </a:spcBef>
            <a:spcAft>
              <a:spcPct val="35000"/>
            </a:spcAft>
            <a:buNone/>
          </a:pPr>
          <a:r>
            <a:rPr lang="en-US" sz="1400" b="1" kern="1200" dirty="0">
              <a:solidFill>
                <a:srgbClr val="202A44"/>
              </a:solidFill>
            </a:rPr>
            <a:t>Systems and services</a:t>
          </a:r>
        </a:p>
        <a:p>
          <a:pPr marL="0" lvl="0" indent="0" algn="l" defTabSz="622300">
            <a:lnSpc>
              <a:spcPct val="100000"/>
            </a:lnSpc>
            <a:spcBef>
              <a:spcPct val="0"/>
            </a:spcBef>
            <a:spcAft>
              <a:spcPct val="35000"/>
            </a:spcAft>
            <a:buNone/>
          </a:pPr>
          <a:r>
            <a:rPr lang="en-US" sz="1400" b="1" kern="1200" dirty="0">
              <a:solidFill>
                <a:srgbClr val="202A44"/>
              </a:solidFill>
            </a:rPr>
            <a:t>Resourcing and staffing</a:t>
          </a:r>
        </a:p>
      </dsp:txBody>
      <dsp:txXfrm>
        <a:off x="3423321" y="5162380"/>
        <a:ext cx="2245743" cy="10296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D5830E8-53CC-40E9-9D0A-B565EA335E9F}" type="datetimeFigureOut">
              <a:rPr lang="en-US" smtClean="0"/>
              <a:pPr/>
              <a:t>5/12/2023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71B3C9-090F-4894-83F9-CF709DB589ED}" type="slidenum">
              <a:rPr lang="en-US" smtClean="0"/>
              <a:pPr/>
              <a:t>‹#›</a:t>
            </a:fld>
            <a:endParaRPr lang="en-US"/>
          </a:p>
        </p:txBody>
      </p:sp>
    </p:spTree>
    <p:extLst>
      <p:ext uri="{BB962C8B-B14F-4D97-AF65-F5344CB8AC3E}">
        <p14:creationId xmlns:p14="http://schemas.microsoft.com/office/powerpoint/2010/main" val="320821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202A44"/>
              </a:solidFill>
            </a:endParaRPr>
          </a:p>
        </p:txBody>
      </p:sp>
      <p:sp>
        <p:nvSpPr>
          <p:cNvPr id="4" name="Slide Number Placeholder 3"/>
          <p:cNvSpPr>
            <a:spLocks noGrp="1"/>
          </p:cNvSpPr>
          <p:nvPr>
            <p:ph type="sldNum" sz="quarter" idx="10"/>
          </p:nvPr>
        </p:nvSpPr>
        <p:spPr/>
        <p:txBody>
          <a:bodyPr/>
          <a:lstStyle/>
          <a:p>
            <a:fld id="{5571B3C9-090F-4894-83F9-CF709DB589E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02A44"/>
              </a:solidFill>
            </a:endParaRPr>
          </a:p>
        </p:txBody>
      </p:sp>
      <p:sp>
        <p:nvSpPr>
          <p:cNvPr id="4" name="Slide Number Placeholder 3"/>
          <p:cNvSpPr>
            <a:spLocks noGrp="1"/>
          </p:cNvSpPr>
          <p:nvPr>
            <p:ph type="sldNum" sz="quarter" idx="10"/>
          </p:nvPr>
        </p:nvSpPr>
        <p:spPr/>
        <p:txBody>
          <a:bodyPr/>
          <a:lstStyle/>
          <a:p>
            <a:fld id="{5571B3C9-090F-4894-83F9-CF709DB589E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solidFill>
                <a:srgbClr val="F3D03E"/>
              </a:solidFill>
            </a:endParaRPr>
          </a:p>
        </p:txBody>
      </p:sp>
      <p:sp>
        <p:nvSpPr>
          <p:cNvPr id="4" name="Slide Number Placeholder 3"/>
          <p:cNvSpPr>
            <a:spLocks noGrp="1"/>
          </p:cNvSpPr>
          <p:nvPr>
            <p:ph type="sldNum" sz="quarter" idx="10"/>
          </p:nvPr>
        </p:nvSpPr>
        <p:spPr/>
        <p:txBody>
          <a:bodyPr/>
          <a:lstStyle/>
          <a:p>
            <a:fld id="{5571B3C9-090F-4894-83F9-CF709DB589E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71B3C9-090F-4894-83F9-CF709DB589E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B7D5-CA37-4947-B2E3-78B9915DE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188C37-B17B-4C58-9F66-8B7E7C883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F4593-4AF0-420E-B925-E3AD8C3F71E8}"/>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534328D6-B121-4D6D-8DA1-D9E898AE9F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2E6792-B36C-4474-9FD9-808DAEDC1E28}"/>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87110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197E-E7A5-4CBD-93E0-D5A0BBBFCD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972461-81BB-4B1B-8255-67F9939E41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BFAFF-5641-4105-8EBD-CAF3096E9D72}"/>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4D45B898-2B1B-4A64-A079-966B600C35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B90C19-A4AB-43CB-B49E-A2C1259E6941}"/>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233997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03EFC-D468-4DED-ACF4-50AFA4DD3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FCEB2-643B-4E2A-B51F-DBE18F578D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8BBC9-6FF4-41CB-8BA3-0A7244E5F133}"/>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FB9DB0DE-094B-4F97-9E0D-B0E69963CB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27AEF-2CFA-4F66-9009-5AEB8A27CBF6}"/>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6368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7C75-AC86-4A0F-8AA7-1DFF74E2C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A56A0-BD31-485C-895A-CDE1C8FE8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764F-BB11-48A1-B51D-3F1B6A7ACD91}"/>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968B7E4B-CB4A-48E4-873D-E0255BB0B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7129F-DC97-468F-8712-968587058F9D}"/>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588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11AE-99BA-4E17-AE3E-0DA0318D3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9658C-9EA0-451F-B855-E37DC1217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2864C-3E20-43B4-81DE-4DE0EE16A933}"/>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9AE69F4E-864C-4A52-9150-219E78E15F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4C5214-FFE0-4FA7-BDFA-53770CDC5326}"/>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62121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453B-318D-4C76-947E-54324974F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4B5BA-E3AA-4213-AE39-673CFEF4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A2F07-76D5-49F1-BD37-A1BE32E723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B04E4-408B-427C-A936-6964065C140D}"/>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6" name="Footer Placeholder 5">
            <a:extLst>
              <a:ext uri="{FF2B5EF4-FFF2-40B4-BE49-F238E27FC236}">
                <a16:creationId xmlns:a16="http://schemas.microsoft.com/office/drawing/2014/main" id="{9700B7D3-69D4-4AF1-A752-4728D68DEE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718E53-7C21-424F-B7D3-3DA625054088}"/>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357187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E9F7-0A71-4740-B18F-E9E477E83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7B9FE-CF6F-4DA3-B551-160E1A205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9A5BD-5AAC-4FA7-B7B3-972E5969D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1169F-4F5F-46E3-8E0D-548DEC9AD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B2612-6F6F-4845-ADFE-7D8CBEB1EA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FA656-A4D0-4B79-9853-94A7A8A329D5}"/>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8" name="Footer Placeholder 7">
            <a:extLst>
              <a:ext uri="{FF2B5EF4-FFF2-40B4-BE49-F238E27FC236}">
                <a16:creationId xmlns:a16="http://schemas.microsoft.com/office/drawing/2014/main" id="{5748E10B-A5C8-4095-84F1-5F7B7BBEE6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7BD498-8BA2-49A9-96BF-EFFF004ABFCA}"/>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85630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6442-290E-4CFA-8EF7-73639EBDF9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1C8CC-D74C-448A-A43C-A10FFA40D96F}"/>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4" name="Footer Placeholder 3">
            <a:extLst>
              <a:ext uri="{FF2B5EF4-FFF2-40B4-BE49-F238E27FC236}">
                <a16:creationId xmlns:a16="http://schemas.microsoft.com/office/drawing/2014/main" id="{5D2270D4-AF25-44DA-B366-81404B518E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424C18-DF16-4E1A-9DAC-0BD23465958B}"/>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259337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978BD-C855-47B7-AF9F-5065576601BF}"/>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3" name="Footer Placeholder 2">
            <a:extLst>
              <a:ext uri="{FF2B5EF4-FFF2-40B4-BE49-F238E27FC236}">
                <a16:creationId xmlns:a16="http://schemas.microsoft.com/office/drawing/2014/main" id="{565A0DFF-0EE1-45E7-8AC0-D4BA86DA56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8008BD-E2FB-43E1-89EB-EB1131A298F2}"/>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15587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1AAC-B6AF-49B5-8017-8B9C80169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05574-CEB3-46FD-A745-A597EF277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D280F3-7E02-41D6-A831-0832B1015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37E66-7EA3-46AB-AEB2-847E809DE194}"/>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6" name="Footer Placeholder 5">
            <a:extLst>
              <a:ext uri="{FF2B5EF4-FFF2-40B4-BE49-F238E27FC236}">
                <a16:creationId xmlns:a16="http://schemas.microsoft.com/office/drawing/2014/main" id="{66293249-54CE-4929-BCB6-AB8EC0DB5E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40D5A-F275-4A88-A8F5-3D81CB651DD4}"/>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169391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C1B4-6D22-48F8-A05A-6B2D0BBEE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4EB1F-ABE0-45F0-988D-7ECEF05AD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B225C4-CBA2-478E-A59D-307ECB5E6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6E1AE-357F-4789-90A8-D4B187E898C2}"/>
              </a:ext>
            </a:extLst>
          </p:cNvPr>
          <p:cNvSpPr>
            <a:spLocks noGrp="1"/>
          </p:cNvSpPr>
          <p:nvPr>
            <p:ph type="dt" sz="half" idx="10"/>
          </p:nvPr>
        </p:nvSpPr>
        <p:spPr/>
        <p:txBody>
          <a:bodyPr/>
          <a:lstStyle/>
          <a:p>
            <a:fld id="{87C24444-1B00-4738-B5AD-33D3A386A17C}" type="datetimeFigureOut">
              <a:rPr lang="en-US" smtClean="0"/>
              <a:pPr/>
              <a:t>5/12/2023</a:t>
            </a:fld>
            <a:endParaRPr lang="en-US" dirty="0"/>
          </a:p>
        </p:txBody>
      </p:sp>
      <p:sp>
        <p:nvSpPr>
          <p:cNvPr id="6" name="Footer Placeholder 5">
            <a:extLst>
              <a:ext uri="{FF2B5EF4-FFF2-40B4-BE49-F238E27FC236}">
                <a16:creationId xmlns:a16="http://schemas.microsoft.com/office/drawing/2014/main" id="{8D7109A5-07A1-4D09-B198-4D40E15057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349B9E-134C-4778-89D6-48255A85A3FC}"/>
              </a:ext>
            </a:extLst>
          </p:cNvPr>
          <p:cNvSpPr>
            <a:spLocks noGrp="1"/>
          </p:cNvSpPr>
          <p:nvPr>
            <p:ph type="sldNum" sz="quarter" idx="12"/>
          </p:nvPr>
        </p:nvSpPr>
        <p:spPr/>
        <p:txBody>
          <a:body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344054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065D4-53EB-4D60-B99F-6794061C7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D5755-6497-43B5-8609-0721CA4D3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0595B-67F5-4B0E-91B0-C378FF04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24444-1B00-4738-B5AD-33D3A386A17C}" type="datetimeFigureOut">
              <a:rPr lang="en-US" smtClean="0"/>
              <a:pPr/>
              <a:t>5/12/2023</a:t>
            </a:fld>
            <a:endParaRPr lang="en-US" dirty="0"/>
          </a:p>
        </p:txBody>
      </p:sp>
      <p:sp>
        <p:nvSpPr>
          <p:cNvPr id="5" name="Footer Placeholder 4">
            <a:extLst>
              <a:ext uri="{FF2B5EF4-FFF2-40B4-BE49-F238E27FC236}">
                <a16:creationId xmlns:a16="http://schemas.microsoft.com/office/drawing/2014/main" id="{007833AF-4814-4D87-864F-706E98C82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AEC090D-20DB-476A-8955-91DF4A0E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34853-B04A-450E-A326-0E022EB92A57}" type="slidenum">
              <a:rPr lang="en-US" smtClean="0"/>
              <a:pPr/>
              <a:t>‹#›</a:t>
            </a:fld>
            <a:endParaRPr lang="en-US" dirty="0"/>
          </a:p>
        </p:txBody>
      </p:sp>
    </p:spTree>
    <p:extLst>
      <p:ext uri="{BB962C8B-B14F-4D97-AF65-F5344CB8AC3E}">
        <p14:creationId xmlns:p14="http://schemas.microsoft.com/office/powerpoint/2010/main" val="94924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8.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jpeg"/><Relationship Id="rId2" Type="http://schemas.openxmlformats.org/officeDocument/2006/relationships/notesSlide" Target="../notesSlides/notesSlide7.xml"/><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gif"/><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EF-DE57-46FA-AE6A-0CF52EA2041C}"/>
              </a:ext>
            </a:extLst>
          </p:cNvPr>
          <p:cNvSpPr>
            <a:spLocks noGrp="1"/>
          </p:cNvSpPr>
          <p:nvPr>
            <p:ph type="title"/>
          </p:nvPr>
        </p:nvSpPr>
        <p:spPr>
          <a:xfrm>
            <a:off x="6653600" y="1396289"/>
            <a:ext cx="5006336" cy="1325563"/>
          </a:xfrm>
        </p:spPr>
        <p:txBody>
          <a:bodyPr>
            <a:noAutofit/>
          </a:bodyPr>
          <a:lstStyle/>
          <a:p>
            <a:pPr algn="r"/>
            <a:r>
              <a:rPr lang="en-US" sz="4800" dirty="0"/>
              <a:t>Cardinal Education </a:t>
            </a:r>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black sign with white text&#10;&#10;Description automatically generated">
            <a:extLst>
              <a:ext uri="{FF2B5EF4-FFF2-40B4-BE49-F238E27FC236}">
                <a16:creationId xmlns:a16="http://schemas.microsoft.com/office/drawing/2014/main" id="{04ED03B1-1D3F-4FF6-8826-0EED9C09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04" y="504393"/>
            <a:ext cx="4105275" cy="1303425"/>
          </a:xfrm>
          <a:prstGeom prst="rect">
            <a:avLst/>
          </a:prstGeom>
        </p:spPr>
      </p:pic>
      <p:sp>
        <p:nvSpPr>
          <p:cNvPr id="3" name="Content Placeholder 2">
            <a:extLst>
              <a:ext uri="{FF2B5EF4-FFF2-40B4-BE49-F238E27FC236}">
                <a16:creationId xmlns:a16="http://schemas.microsoft.com/office/drawing/2014/main" id="{7BDC1F99-2364-4AA9-9961-32169DB243B0}"/>
              </a:ext>
            </a:extLst>
          </p:cNvPr>
          <p:cNvSpPr>
            <a:spLocks noGrp="1"/>
          </p:cNvSpPr>
          <p:nvPr>
            <p:ph idx="1"/>
          </p:nvPr>
        </p:nvSpPr>
        <p:spPr>
          <a:xfrm>
            <a:off x="6658044" y="2871982"/>
            <a:ext cx="5006336" cy="3181684"/>
          </a:xfrm>
        </p:spPr>
        <p:txBody>
          <a:bodyPr anchor="t">
            <a:normAutofit/>
          </a:bodyPr>
          <a:lstStyle/>
          <a:p>
            <a:pPr marL="0" indent="0" algn="r">
              <a:buNone/>
            </a:pPr>
            <a:r>
              <a:rPr lang="en-US" sz="3200" dirty="0">
                <a:solidFill>
                  <a:srgbClr val="F3D03E"/>
                </a:solidFill>
              </a:rPr>
              <a:t>SCHEV</a:t>
            </a:r>
          </a:p>
          <a:p>
            <a:pPr marL="0" indent="0" algn="r">
              <a:buNone/>
            </a:pPr>
            <a:r>
              <a:rPr lang="en-US" sz="2400" dirty="0">
                <a:solidFill>
                  <a:srgbClr val="F3D03E"/>
                </a:solidFill>
              </a:rPr>
              <a:t>May 16, 2023</a:t>
            </a:r>
          </a:p>
        </p:txBody>
      </p:sp>
      <p:sp>
        <p:nvSpPr>
          <p:cNvPr id="7" name="TextBox 6">
            <a:extLst>
              <a:ext uri="{FF2B5EF4-FFF2-40B4-BE49-F238E27FC236}">
                <a16:creationId xmlns:a16="http://schemas.microsoft.com/office/drawing/2014/main" id="{ADFED450-741F-7454-12C7-0F09FE7EA0FB}"/>
              </a:ext>
            </a:extLst>
          </p:cNvPr>
          <p:cNvSpPr txBox="1"/>
          <p:nvPr/>
        </p:nvSpPr>
        <p:spPr>
          <a:xfrm>
            <a:off x="5272118" y="4237784"/>
            <a:ext cx="6386474" cy="1631216"/>
          </a:xfrm>
          <a:prstGeom prst="rect">
            <a:avLst/>
          </a:prstGeom>
          <a:noFill/>
        </p:spPr>
        <p:txBody>
          <a:bodyPr wrap="square" rtlCol="0">
            <a:spAutoFit/>
          </a:bodyPr>
          <a:lstStyle/>
          <a:p>
            <a:pPr algn="r"/>
            <a:r>
              <a:rPr lang="en-US" sz="2400" i="1" dirty="0">
                <a:latin typeface="Avenir Next LT Pro"/>
                <a:cs typeface="Avenir Next LT Pro"/>
              </a:rPr>
              <a:t>Combining</a:t>
            </a:r>
            <a:r>
              <a:rPr lang="en-US" sz="2400" i="1" dirty="0">
                <a:latin typeface="Avenir Next LT Pro" panose="020B0504020202020204" pitchFamily="34" charset="0"/>
              </a:rPr>
              <a:t> the </a:t>
            </a:r>
            <a:r>
              <a:rPr lang="en-US" sz="2400" i="1" dirty="0">
                <a:solidFill>
                  <a:srgbClr val="F3D03E"/>
                </a:solidFill>
                <a:latin typeface="Avenir Next LT Pro" panose="020B0504020202020204" pitchFamily="34" charset="0"/>
              </a:rPr>
              <a:t>Power of Six </a:t>
            </a:r>
          </a:p>
          <a:p>
            <a:pPr algn="r"/>
            <a:r>
              <a:rPr lang="en-US" sz="2400" i="1" dirty="0">
                <a:latin typeface="Avenir Next LT Pro" panose="020B0504020202020204" pitchFamily="34" charset="0"/>
              </a:rPr>
              <a:t>leading state-funded universities, </a:t>
            </a:r>
          </a:p>
          <a:p>
            <a:pPr algn="r"/>
            <a:r>
              <a:rPr lang="en-US" sz="2400" i="1" dirty="0">
                <a:solidFill>
                  <a:srgbClr val="F3D03E"/>
                </a:solidFill>
                <a:latin typeface="Avenir Next LT Pro" panose="020B0504020202020204" pitchFamily="34" charset="0"/>
              </a:rPr>
              <a:t>Cardinal Education </a:t>
            </a:r>
            <a:r>
              <a:rPr lang="en-US" sz="2400" i="1" dirty="0">
                <a:latin typeface="Avenir Next LT Pro" panose="020B0504020202020204" pitchFamily="34" charset="0"/>
              </a:rPr>
              <a:t>offers an online</a:t>
            </a:r>
          </a:p>
          <a:p>
            <a:pPr algn="r"/>
            <a:r>
              <a:rPr lang="en-US" sz="2400" i="1" dirty="0">
                <a:latin typeface="Avenir Next LT Pro" panose="020B0504020202020204" pitchFamily="34" charset="0"/>
              </a:rPr>
              <a:t>engineering experience above the </a:t>
            </a:r>
            <a:r>
              <a:rPr lang="en-US" sz="2400" i="1" dirty="0">
                <a:latin typeface="Avenir Next LT Pro"/>
                <a:cs typeface="Avenir Next LT Pro"/>
              </a:rPr>
              <a:t>rest</a:t>
            </a:r>
            <a:endParaRPr lang="en-US" sz="2800" i="1" dirty="0">
              <a:latin typeface="Avenir Next LT Pro" panose="020B05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BABD340D-4705-7CAC-2D3C-AB1C528F3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877" y="4639391"/>
            <a:ext cx="1335027" cy="1414275"/>
          </a:xfrm>
          <a:prstGeom prst="rect">
            <a:avLst/>
          </a:prstGeom>
        </p:spPr>
      </p:pic>
      <p:pic>
        <p:nvPicPr>
          <p:cNvPr id="13" name="Picture 12" descr="Logo, company name&#10;&#10;Description automatically generated">
            <a:extLst>
              <a:ext uri="{FF2B5EF4-FFF2-40B4-BE49-F238E27FC236}">
                <a16:creationId xmlns:a16="http://schemas.microsoft.com/office/drawing/2014/main" id="{80081C02-1D36-8F5A-02D7-96EA0C6D8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69" y="3426435"/>
            <a:ext cx="2042160" cy="1310640"/>
          </a:xfrm>
          <a:prstGeom prst="rect">
            <a:avLst/>
          </a:prstGeom>
        </p:spPr>
      </p:pic>
      <p:pic>
        <p:nvPicPr>
          <p:cNvPr id="14" name="Picture 13" descr="Text&#10;&#10;Description automatically generated">
            <a:extLst>
              <a:ext uri="{FF2B5EF4-FFF2-40B4-BE49-F238E27FC236}">
                <a16:creationId xmlns:a16="http://schemas.microsoft.com/office/drawing/2014/main" id="{48248F0B-B3C3-CDB9-9E65-4E9F16879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8222" y="2274177"/>
            <a:ext cx="2038350" cy="895350"/>
          </a:xfrm>
          <a:prstGeom prst="rect">
            <a:avLst/>
          </a:prstGeom>
        </p:spPr>
      </p:pic>
      <p:pic>
        <p:nvPicPr>
          <p:cNvPr id="15" name="Picture 14">
            <a:extLst>
              <a:ext uri="{FF2B5EF4-FFF2-40B4-BE49-F238E27FC236}">
                <a16:creationId xmlns:a16="http://schemas.microsoft.com/office/drawing/2014/main" id="{DC32DF0F-E7DB-63E5-FEE3-CE8FEA25824F}"/>
              </a:ext>
            </a:extLst>
          </p:cNvPr>
          <p:cNvPicPr>
            <a:picLocks noChangeAspect="1"/>
          </p:cNvPicPr>
          <p:nvPr/>
        </p:nvPicPr>
        <p:blipFill>
          <a:blip r:embed="rId7"/>
          <a:stretch>
            <a:fillRect/>
          </a:stretch>
        </p:blipFill>
        <p:spPr>
          <a:xfrm>
            <a:off x="358984" y="2364917"/>
            <a:ext cx="1637483" cy="807825"/>
          </a:xfrm>
          <a:prstGeom prst="rect">
            <a:avLst/>
          </a:prstGeom>
        </p:spPr>
      </p:pic>
      <p:pic>
        <p:nvPicPr>
          <p:cNvPr id="16" name="Picture 15" descr="Logo&#10;&#10;Description automatically generated">
            <a:extLst>
              <a:ext uri="{FF2B5EF4-FFF2-40B4-BE49-F238E27FC236}">
                <a16:creationId xmlns:a16="http://schemas.microsoft.com/office/drawing/2014/main" id="{E34E3858-CCEC-9478-8E04-6C50DFC669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909" y="4990768"/>
            <a:ext cx="1613631" cy="948412"/>
          </a:xfrm>
          <a:prstGeom prst="rect">
            <a:avLst/>
          </a:prstGeom>
        </p:spPr>
      </p:pic>
      <p:pic>
        <p:nvPicPr>
          <p:cNvPr id="18" name="Picture 17" descr="Logo&#10;&#10;Description automatically generated">
            <a:extLst>
              <a:ext uri="{FF2B5EF4-FFF2-40B4-BE49-F238E27FC236}">
                <a16:creationId xmlns:a16="http://schemas.microsoft.com/office/drawing/2014/main" id="{6001CFAC-43E0-4C5B-8D78-9B44F1E4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5926" y="3404059"/>
            <a:ext cx="2679662" cy="1333016"/>
          </a:xfrm>
          <a:prstGeom prst="rect">
            <a:avLst/>
          </a:prstGeom>
        </p:spPr>
      </p:pic>
    </p:spTree>
    <p:extLst>
      <p:ext uri="{BB962C8B-B14F-4D97-AF65-F5344CB8AC3E}">
        <p14:creationId xmlns:p14="http://schemas.microsoft.com/office/powerpoint/2010/main" val="17718837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6" name="Title 5">
            <a:extLst>
              <a:ext uri="{FF2B5EF4-FFF2-40B4-BE49-F238E27FC236}">
                <a16:creationId xmlns:a16="http://schemas.microsoft.com/office/drawing/2014/main" id="{9E0EEE82-C84B-91E8-7167-3DC3D63F947A}"/>
              </a:ext>
            </a:extLst>
          </p:cNvPr>
          <p:cNvSpPr>
            <a:spLocks noGrp="1"/>
          </p:cNvSpPr>
          <p:nvPr>
            <p:ph type="title"/>
          </p:nvPr>
        </p:nvSpPr>
        <p:spPr>
          <a:xfrm>
            <a:off x="364241" y="460818"/>
            <a:ext cx="5084135" cy="1325563"/>
          </a:xfrm>
        </p:spPr>
        <p:txBody>
          <a:bodyPr anchor="t">
            <a:normAutofit/>
          </a:bodyPr>
          <a:lstStyle/>
          <a:p>
            <a:r>
              <a:rPr lang="en-US" sz="2800" b="1" cap="small" dirty="0">
                <a:latin typeface="Avenir Next LT Pro Demi"/>
                <a:cs typeface="Avenir Next LT Pro Demi"/>
              </a:rPr>
              <a:t>There and Now… </a:t>
            </a:r>
            <a:br>
              <a:rPr lang="en-US" sz="2800" b="1" cap="small" dirty="0">
                <a:latin typeface="Avenir Next LT Pro Demi"/>
                <a:cs typeface="Avenir Next LT Pro Demi"/>
              </a:rPr>
            </a:br>
            <a:r>
              <a:rPr lang="en-US" sz="2800" b="1" cap="small" dirty="0">
                <a:latin typeface="Avenir Next LT Pro Demi"/>
                <a:cs typeface="Avenir Next LT Pro Demi"/>
              </a:rPr>
              <a:t>By the Numbers</a:t>
            </a:r>
          </a:p>
        </p:txBody>
      </p:sp>
      <p:sp>
        <p:nvSpPr>
          <p:cNvPr id="7" name="TextBox 6"/>
          <p:cNvSpPr txBox="1"/>
          <p:nvPr/>
        </p:nvSpPr>
        <p:spPr>
          <a:xfrm>
            <a:off x="365760" y="5662136"/>
            <a:ext cx="3566160" cy="738664"/>
          </a:xfrm>
          <a:prstGeom prst="rect">
            <a:avLst/>
          </a:prstGeom>
          <a:noFill/>
        </p:spPr>
        <p:txBody>
          <a:bodyPr wrap="square" rtlCol="0" anchor="b">
            <a:spAutoFit/>
          </a:bodyPr>
          <a:lstStyle/>
          <a:p>
            <a:r>
              <a:rPr lang="en-US" sz="2100" i="1" dirty="0">
                <a:solidFill>
                  <a:schemeClr val="tx2"/>
                </a:solidFill>
                <a:latin typeface="Avenir Next LT Pro"/>
                <a:cs typeface="Avenir Next LT Pro"/>
              </a:rPr>
              <a:t>“A pioneer in distance learning for 40 years.”</a:t>
            </a:r>
          </a:p>
        </p:txBody>
      </p:sp>
      <p:graphicFrame>
        <p:nvGraphicFramePr>
          <p:cNvPr id="8" name="Diagram 7">
            <a:extLst>
              <a:ext uri="{FF2B5EF4-FFF2-40B4-BE49-F238E27FC236}">
                <a16:creationId xmlns:a16="http://schemas.microsoft.com/office/drawing/2014/main" id="{38290D09-652A-5671-1594-032D23FE4087}"/>
              </a:ext>
            </a:extLst>
          </p:cNvPr>
          <p:cNvGraphicFramePr/>
          <p:nvPr>
            <p:extLst>
              <p:ext uri="{D42A27DB-BD31-4B8C-83A1-F6EECF244321}">
                <p14:modId xmlns:p14="http://schemas.microsoft.com/office/powerpoint/2010/main" val="4065351063"/>
              </p:ext>
            </p:extLst>
          </p:nvPr>
        </p:nvGraphicFramePr>
        <p:xfrm>
          <a:off x="6309360" y="365760"/>
          <a:ext cx="5760720" cy="6208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012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47A1-2992-4766-9C06-8FADCDC8C1DD}"/>
              </a:ext>
            </a:extLst>
          </p:cNvPr>
          <p:cNvSpPr>
            <a:spLocks noGrp="1"/>
          </p:cNvSpPr>
          <p:nvPr>
            <p:ph type="title" idx="4294967295"/>
          </p:nvPr>
        </p:nvSpPr>
        <p:spPr>
          <a:xfrm>
            <a:off x="632619" y="497672"/>
            <a:ext cx="10926761" cy="1211437"/>
          </a:xfrm>
          <a:solidFill>
            <a:srgbClr val="F4CD4E"/>
          </a:solidFill>
        </p:spPr>
        <p:txBody>
          <a:bodyPr anchor="ctr">
            <a:normAutofit/>
          </a:bodyPr>
          <a:lstStyle/>
          <a:p>
            <a:pPr marR="0" lvl="0" algn="ctr">
              <a:lnSpc>
                <a:spcPct val="106000"/>
              </a:lnSpc>
              <a:spcBef>
                <a:spcPts val="0"/>
              </a:spcBef>
              <a:spcAft>
                <a:spcPts val="800"/>
              </a:spcAft>
            </a:pPr>
            <a:r>
              <a:rPr lang="en-US" sz="2800" b="1" i="1" cap="small" dirty="0">
                <a:solidFill>
                  <a:srgbClr val="202A44"/>
                </a:solidFill>
                <a:effectLst/>
                <a:latin typeface="Avenir Next LT Pro Demi" panose="020B0704020202020204" pitchFamily="34" charset="0"/>
                <a:ea typeface="Calibri" panose="020F0502020204030204" pitchFamily="34" charset="0"/>
                <a:cs typeface="Times New Roman" panose="02020603050405020304" pitchFamily="18" charset="0"/>
              </a:rPr>
              <a:t>The Excellence and Reputation of Six Great Universities</a:t>
            </a:r>
            <a:br>
              <a:rPr lang="en-US" sz="2800" b="1" i="1" dirty="0">
                <a:solidFill>
                  <a:srgbClr val="202A44"/>
                </a:solidFill>
                <a:effectLst/>
                <a:latin typeface="Avenir Next LT Pro Demi" panose="020B0704020202020204" pitchFamily="34" charset="0"/>
                <a:ea typeface="Calibri" panose="020F0502020204030204" pitchFamily="34" charset="0"/>
                <a:cs typeface="Times New Roman" panose="02020603050405020304" pitchFamily="18" charset="0"/>
              </a:rPr>
            </a:br>
            <a:r>
              <a:rPr lang="en-US" sz="1800" i="1" dirty="0"/>
              <a:t>The quality of our program is backed by the standing of our nationally recognized member schools… </a:t>
            </a:r>
            <a:br>
              <a:rPr lang="en-US" sz="1800" i="1" dirty="0"/>
            </a:br>
            <a:r>
              <a:rPr lang="en-US" sz="1800" i="1" dirty="0"/>
              <a:t>And it’s the name of the university that appears on each of our graduates’ diploma.</a:t>
            </a:r>
            <a:endParaRPr lang="en-US" sz="1800" i="1" dirty="0">
              <a:solidFill>
                <a:srgbClr val="202A44"/>
              </a:solidFill>
              <a:latin typeface="Avenir Next LT Pro Demi" panose="020B0704020202020204" pitchFamily="34" charset="0"/>
            </a:endParaRPr>
          </a:p>
        </p:txBody>
      </p:sp>
      <p:graphicFrame>
        <p:nvGraphicFramePr>
          <p:cNvPr id="4" name="Content Placeholder 3">
            <a:extLst>
              <a:ext uri="{FF2B5EF4-FFF2-40B4-BE49-F238E27FC236}">
                <a16:creationId xmlns:a16="http://schemas.microsoft.com/office/drawing/2014/main" id="{D114EBE4-97D5-47C1-AA6B-6A8649A00491}"/>
              </a:ext>
            </a:extLst>
          </p:cNvPr>
          <p:cNvGraphicFramePr>
            <a:graphicFrameLocks noGrp="1"/>
          </p:cNvGraphicFramePr>
          <p:nvPr>
            <p:ph idx="4294967295"/>
            <p:extLst>
              <p:ext uri="{D42A27DB-BD31-4B8C-83A1-F6EECF244321}">
                <p14:modId xmlns:p14="http://schemas.microsoft.com/office/powerpoint/2010/main" val="1683992419"/>
              </p:ext>
            </p:extLst>
          </p:nvPr>
        </p:nvGraphicFramePr>
        <p:xfrm>
          <a:off x="632619" y="1709110"/>
          <a:ext cx="10926762" cy="456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349A9FD-79A1-49B7-A7BC-B4DB3BBA81F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64461" y="5293470"/>
            <a:ext cx="1080292" cy="693322"/>
          </a:xfrm>
          <a:prstGeom prst="rect">
            <a:avLst/>
          </a:prstGeom>
        </p:spPr>
      </p:pic>
      <p:pic>
        <p:nvPicPr>
          <p:cNvPr id="6" name="Picture 2" descr="https://www.asee.org/documents/images/partners-sponsors/vcu-color.jpg">
            <a:extLst>
              <a:ext uri="{FF2B5EF4-FFF2-40B4-BE49-F238E27FC236}">
                <a16:creationId xmlns:a16="http://schemas.microsoft.com/office/drawing/2014/main" id="{831A293D-DD01-4E54-94C6-0143108A275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849" y="5272445"/>
            <a:ext cx="1538763" cy="713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32447461-5895-45B4-AF11-7782669A9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2543" y="5230451"/>
            <a:ext cx="1422729" cy="755554"/>
          </a:xfrm>
          <a:prstGeom prst="rect">
            <a:avLst/>
          </a:prstGeom>
        </p:spPr>
      </p:pic>
      <p:pic>
        <p:nvPicPr>
          <p:cNvPr id="8" name="Picture 7">
            <a:extLst>
              <a:ext uri="{FF2B5EF4-FFF2-40B4-BE49-F238E27FC236}">
                <a16:creationId xmlns:a16="http://schemas.microsoft.com/office/drawing/2014/main" id="{8AC3C8EE-D605-4D27-85F8-045234A7C81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309514" y="5255083"/>
            <a:ext cx="1422729" cy="701879"/>
          </a:xfrm>
          <a:prstGeom prst="rect">
            <a:avLst/>
          </a:prstGeom>
        </p:spPr>
      </p:pic>
      <p:pic>
        <p:nvPicPr>
          <p:cNvPr id="9" name="Picture 8" descr="Logo, company name&#10;&#10;Description automatically generated">
            <a:extLst>
              <a:ext uri="{FF2B5EF4-FFF2-40B4-BE49-F238E27FC236}">
                <a16:creationId xmlns:a16="http://schemas.microsoft.com/office/drawing/2014/main" id="{CB442B74-DCFA-425E-8A99-39EA59ED40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5316" y="5228508"/>
            <a:ext cx="1422729" cy="728460"/>
          </a:xfrm>
          <a:prstGeom prst="rect">
            <a:avLst/>
          </a:prstGeom>
        </p:spPr>
      </p:pic>
      <p:pic>
        <p:nvPicPr>
          <p:cNvPr id="10" name="Picture 9" descr="Logo&#10;&#10;Description automatically generated">
            <a:extLst>
              <a:ext uri="{FF2B5EF4-FFF2-40B4-BE49-F238E27FC236}">
                <a16:creationId xmlns:a16="http://schemas.microsoft.com/office/drawing/2014/main" id="{7DA55547-33FE-4923-9CDC-5908A9014B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81118" y="5228508"/>
            <a:ext cx="1443467" cy="723948"/>
          </a:xfrm>
          <a:prstGeom prst="rect">
            <a:avLst/>
          </a:prstGeom>
        </p:spPr>
      </p:pic>
    </p:spTree>
    <p:extLst>
      <p:ext uri="{BB962C8B-B14F-4D97-AF65-F5344CB8AC3E}">
        <p14:creationId xmlns:p14="http://schemas.microsoft.com/office/powerpoint/2010/main" val="186144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6" name="Title 5">
            <a:extLst>
              <a:ext uri="{FF2B5EF4-FFF2-40B4-BE49-F238E27FC236}">
                <a16:creationId xmlns:a16="http://schemas.microsoft.com/office/drawing/2014/main" id="{9E0EEE82-C84B-91E8-7167-3DC3D63F947A}"/>
              </a:ext>
            </a:extLst>
          </p:cNvPr>
          <p:cNvSpPr>
            <a:spLocks noGrp="1"/>
          </p:cNvSpPr>
          <p:nvPr>
            <p:ph type="title"/>
          </p:nvPr>
        </p:nvSpPr>
        <p:spPr>
          <a:xfrm>
            <a:off x="364241" y="460818"/>
            <a:ext cx="5084135" cy="1325563"/>
          </a:xfrm>
        </p:spPr>
        <p:txBody>
          <a:bodyPr anchor="t">
            <a:normAutofit/>
          </a:bodyPr>
          <a:lstStyle/>
          <a:p>
            <a:r>
              <a:rPr lang="en-US" sz="2800" b="1" cap="small" dirty="0">
                <a:solidFill>
                  <a:schemeClr val="bg1"/>
                </a:solidFill>
                <a:latin typeface="Avenir Next LT Pro Demi"/>
                <a:cs typeface="Avenir Next LT Pro Demi"/>
              </a:rPr>
              <a:t>Vision, Mission, &amp; Outcome</a:t>
            </a:r>
          </a:p>
        </p:txBody>
      </p:sp>
      <p:graphicFrame>
        <p:nvGraphicFramePr>
          <p:cNvPr id="2" name="Diagram 1">
            <a:extLst>
              <a:ext uri="{FF2B5EF4-FFF2-40B4-BE49-F238E27FC236}">
                <a16:creationId xmlns:a16="http://schemas.microsoft.com/office/drawing/2014/main" id="{55858CD5-CC37-F4AA-715F-69C6ABEBF378}"/>
              </a:ext>
            </a:extLst>
          </p:cNvPr>
          <p:cNvGraphicFramePr/>
          <p:nvPr>
            <p:extLst>
              <p:ext uri="{D42A27DB-BD31-4B8C-83A1-F6EECF244321}">
                <p14:modId xmlns:p14="http://schemas.microsoft.com/office/powerpoint/2010/main" val="3780293177"/>
              </p:ext>
            </p:extLst>
          </p:nvPr>
        </p:nvGraphicFramePr>
        <p:xfrm>
          <a:off x="6309360" y="365125"/>
          <a:ext cx="5760720" cy="581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65760" y="5662136"/>
            <a:ext cx="3566160" cy="738664"/>
          </a:xfrm>
          <a:prstGeom prst="rect">
            <a:avLst/>
          </a:prstGeom>
          <a:noFill/>
        </p:spPr>
        <p:txBody>
          <a:bodyPr wrap="square" rtlCol="0" anchor="b">
            <a:spAutoFit/>
          </a:bodyPr>
          <a:lstStyle/>
          <a:p>
            <a:r>
              <a:rPr lang="en-US" sz="2100" i="1">
                <a:solidFill>
                  <a:schemeClr val="bg2"/>
                </a:solidFill>
                <a:latin typeface="Avenir Next LT Pro"/>
                <a:cs typeface="Avenir Next LT Pro"/>
              </a:rPr>
              <a:t>“Offering more ways to finish on time.”</a:t>
            </a:r>
            <a:endParaRPr lang="en-US" sz="2100" i="1" dirty="0">
              <a:solidFill>
                <a:schemeClr val="bg2"/>
              </a:solidFill>
              <a:latin typeface="Avenir Next LT Pro"/>
              <a:cs typeface="Avenir Next LT Pro"/>
            </a:endParaRPr>
          </a:p>
        </p:txBody>
      </p:sp>
    </p:spTree>
    <p:extLst>
      <p:ext uri="{BB962C8B-B14F-4D97-AF65-F5344CB8AC3E}">
        <p14:creationId xmlns:p14="http://schemas.microsoft.com/office/powerpoint/2010/main" val="23401201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black sign with white text&#10;&#10;Description automatically generated">
            <a:extLst>
              <a:ext uri="{FF2B5EF4-FFF2-40B4-BE49-F238E27FC236}">
                <a16:creationId xmlns:a16="http://schemas.microsoft.com/office/drawing/2014/main" id="{04ED03B1-1D3F-4FF6-8826-0EED9C09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1" y="2044391"/>
            <a:ext cx="4105275" cy="1303425"/>
          </a:xfrm>
          <a:prstGeom prst="rect">
            <a:avLst/>
          </a:prstGeom>
        </p:spPr>
      </p:pic>
      <p:graphicFrame>
        <p:nvGraphicFramePr>
          <p:cNvPr id="6" name="Diagram 5">
            <a:extLst>
              <a:ext uri="{FF2B5EF4-FFF2-40B4-BE49-F238E27FC236}">
                <a16:creationId xmlns:a16="http://schemas.microsoft.com/office/drawing/2014/main" id="{D9BA4AD9-3D9F-46C4-628C-6E544B689B27}"/>
              </a:ext>
            </a:extLst>
          </p:cNvPr>
          <p:cNvGraphicFramePr/>
          <p:nvPr>
            <p:extLst>
              <p:ext uri="{D42A27DB-BD31-4B8C-83A1-F6EECF244321}">
                <p14:modId xmlns:p14="http://schemas.microsoft.com/office/powerpoint/2010/main" val="1263974496"/>
              </p:ext>
            </p:extLst>
          </p:nvPr>
        </p:nvGraphicFramePr>
        <p:xfrm>
          <a:off x="6309360" y="365760"/>
          <a:ext cx="5760720" cy="5815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7">
            <a:extLst>
              <a:ext uri="{FF2B5EF4-FFF2-40B4-BE49-F238E27FC236}">
                <a16:creationId xmlns:a16="http://schemas.microsoft.com/office/drawing/2014/main" id="{8F8635B2-CC8C-6D32-E3FE-6D1F30AFDCE5}"/>
              </a:ext>
            </a:extLst>
          </p:cNvPr>
          <p:cNvSpPr>
            <a:spLocks noGrp="1"/>
          </p:cNvSpPr>
          <p:nvPr>
            <p:ph type="title"/>
          </p:nvPr>
        </p:nvSpPr>
        <p:spPr>
          <a:xfrm>
            <a:off x="364241" y="457200"/>
            <a:ext cx="5387973" cy="1570001"/>
          </a:xfrm>
        </p:spPr>
        <p:txBody>
          <a:bodyPr anchor="t">
            <a:normAutofit/>
          </a:bodyPr>
          <a:lstStyle/>
          <a:p>
            <a:r>
              <a:rPr lang="en-US" sz="2800" b="1" cap="small" dirty="0">
                <a:solidFill>
                  <a:srgbClr val="202A44"/>
                </a:solidFill>
                <a:latin typeface="Avenir Next LT Pro Demi"/>
                <a:cs typeface="Avenir Next LT Pro Demi"/>
              </a:rPr>
              <a:t>Advancing Virginia’s </a:t>
            </a:r>
            <a:br>
              <a:rPr lang="en-US" sz="2800" b="1" cap="small" dirty="0">
                <a:solidFill>
                  <a:srgbClr val="202A44"/>
                </a:solidFill>
                <a:latin typeface="Avenir Next LT Pro Demi"/>
                <a:cs typeface="Avenir Next LT Pro Demi"/>
              </a:rPr>
            </a:br>
            <a:r>
              <a:rPr lang="en-US" sz="2800" b="1" cap="small" dirty="0">
                <a:solidFill>
                  <a:srgbClr val="202A44"/>
                </a:solidFill>
                <a:latin typeface="Avenir Next LT Pro Demi"/>
                <a:cs typeface="Avenir Next LT Pro Demi"/>
              </a:rPr>
              <a:t>Higher Education Outcomes</a:t>
            </a:r>
          </a:p>
        </p:txBody>
      </p:sp>
      <p:sp>
        <p:nvSpPr>
          <p:cNvPr id="7" name="TextBox 6"/>
          <p:cNvSpPr txBox="1"/>
          <p:nvPr/>
        </p:nvSpPr>
        <p:spPr>
          <a:xfrm>
            <a:off x="365760" y="5338971"/>
            <a:ext cx="3787140" cy="1061829"/>
          </a:xfrm>
          <a:prstGeom prst="rect">
            <a:avLst/>
          </a:prstGeom>
          <a:noFill/>
        </p:spPr>
        <p:txBody>
          <a:bodyPr wrap="square" rtlCol="0" anchor="b">
            <a:spAutoFit/>
          </a:bodyPr>
          <a:lstStyle/>
          <a:p>
            <a:r>
              <a:rPr lang="en-US" sz="2100" i="1" dirty="0">
                <a:solidFill>
                  <a:schemeClr val="bg2"/>
                </a:solidFill>
                <a:latin typeface="Avenir Next LT Pro"/>
                <a:cs typeface="Avenir Next LT Pro"/>
              </a:rPr>
              <a:t>“Convenience and flexibility,</a:t>
            </a:r>
          </a:p>
          <a:p>
            <a:r>
              <a:rPr lang="en-US" sz="2100" i="1" dirty="0">
                <a:solidFill>
                  <a:schemeClr val="bg2"/>
                </a:solidFill>
                <a:latin typeface="Avenir Next LT Pro"/>
                <a:cs typeface="Avenir Next LT Pro"/>
              </a:rPr>
              <a:t>Easy paths of entry,</a:t>
            </a:r>
          </a:p>
          <a:p>
            <a:r>
              <a:rPr lang="en-US" sz="2100" i="1" dirty="0">
                <a:solidFill>
                  <a:schemeClr val="bg2"/>
                </a:solidFill>
                <a:latin typeface="Avenir Next LT Pro"/>
                <a:cs typeface="Avenir Next LT Pro"/>
              </a:rPr>
              <a:t>Quality content.”</a:t>
            </a:r>
          </a:p>
        </p:txBody>
      </p:sp>
    </p:spTree>
    <p:extLst>
      <p:ext uri="{BB962C8B-B14F-4D97-AF65-F5344CB8AC3E}">
        <p14:creationId xmlns:p14="http://schemas.microsoft.com/office/powerpoint/2010/main" val="23967823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1EE39E-4A96-4FDF-A13F-5A58295A08B6}"/>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3" name="Content Placeholder 2">
            <a:extLst>
              <a:ext uri="{FF2B5EF4-FFF2-40B4-BE49-F238E27FC236}">
                <a16:creationId xmlns:a16="http://schemas.microsoft.com/office/drawing/2014/main" id="{CD9E2AFB-15CA-438B-AE89-A3298D25A28B}"/>
              </a:ext>
            </a:extLst>
          </p:cNvPr>
          <p:cNvSpPr>
            <a:spLocks noGrp="1"/>
          </p:cNvSpPr>
          <p:nvPr>
            <p:ph idx="1"/>
          </p:nvPr>
        </p:nvSpPr>
        <p:spPr>
          <a:xfrm>
            <a:off x="4657060" y="1020727"/>
            <a:ext cx="7170699" cy="5613989"/>
          </a:xfrm>
        </p:spPr>
        <p:txBody>
          <a:bodyPr anchor="t">
            <a:normAutofit/>
          </a:bodyPr>
          <a:lstStyle/>
          <a:p>
            <a:pPr marL="457200" lvl="1" indent="0">
              <a:buNone/>
            </a:pPr>
            <a:endParaRPr lang="en-US" dirty="0"/>
          </a:p>
          <a:p>
            <a:endParaRPr lang="en-US" dirty="0"/>
          </a:p>
        </p:txBody>
      </p:sp>
      <p:graphicFrame>
        <p:nvGraphicFramePr>
          <p:cNvPr id="5" name="Diagram 4">
            <a:extLst>
              <a:ext uri="{FF2B5EF4-FFF2-40B4-BE49-F238E27FC236}">
                <a16:creationId xmlns:a16="http://schemas.microsoft.com/office/drawing/2014/main" id="{C2F650C5-2596-0D49-1EB3-44052EC2A782}"/>
              </a:ext>
            </a:extLst>
          </p:cNvPr>
          <p:cNvGraphicFramePr/>
          <p:nvPr>
            <p:extLst>
              <p:ext uri="{D42A27DB-BD31-4B8C-83A1-F6EECF244321}">
                <p14:modId xmlns:p14="http://schemas.microsoft.com/office/powerpoint/2010/main" val="4000423448"/>
              </p:ext>
            </p:extLst>
          </p:nvPr>
        </p:nvGraphicFramePr>
        <p:xfrm>
          <a:off x="6400800" y="365760"/>
          <a:ext cx="5577840" cy="620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a:extLst>
              <a:ext uri="{FF2B5EF4-FFF2-40B4-BE49-F238E27FC236}">
                <a16:creationId xmlns:a16="http://schemas.microsoft.com/office/drawing/2014/main" id="{E4D9E09F-F480-4B00-EEC1-C27B43725846}"/>
              </a:ext>
            </a:extLst>
          </p:cNvPr>
          <p:cNvSpPr txBox="1">
            <a:spLocks/>
          </p:cNvSpPr>
          <p:nvPr/>
        </p:nvSpPr>
        <p:spPr>
          <a:xfrm>
            <a:off x="365760" y="457200"/>
            <a:ext cx="5472355" cy="7089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cap="small" dirty="0">
                <a:solidFill>
                  <a:schemeClr val="bg1"/>
                </a:solidFill>
                <a:latin typeface="Avenir Next LT Pro Demi"/>
                <a:cs typeface="Avenir Next LT Pro Demi"/>
              </a:rPr>
              <a:t>Forward-Thinking</a:t>
            </a:r>
          </a:p>
          <a:p>
            <a:r>
              <a:rPr lang="en-US" sz="2800" b="1" cap="small" dirty="0">
                <a:solidFill>
                  <a:schemeClr val="bg1"/>
                </a:solidFill>
                <a:latin typeface="Avenir Next LT Pro Demi"/>
                <a:cs typeface="Avenir Next LT Pro Demi"/>
              </a:rPr>
              <a:t>Initiatives</a:t>
            </a:r>
          </a:p>
        </p:txBody>
      </p:sp>
      <p:sp>
        <p:nvSpPr>
          <p:cNvPr id="8" name="TextBox 7"/>
          <p:cNvSpPr txBox="1"/>
          <p:nvPr/>
        </p:nvSpPr>
        <p:spPr>
          <a:xfrm>
            <a:off x="365760" y="5338971"/>
            <a:ext cx="3566160" cy="1061829"/>
          </a:xfrm>
          <a:prstGeom prst="rect">
            <a:avLst/>
          </a:prstGeom>
          <a:noFill/>
        </p:spPr>
        <p:txBody>
          <a:bodyPr wrap="square" rtlCol="0" anchor="b">
            <a:spAutoFit/>
          </a:bodyPr>
          <a:lstStyle/>
          <a:p>
            <a:r>
              <a:rPr lang="en-US" sz="2100" i="1" dirty="0">
                <a:solidFill>
                  <a:schemeClr val="bg2"/>
                </a:solidFill>
                <a:latin typeface="Avenir Next LT Pro"/>
                <a:cs typeface="Avenir Next LT Pro"/>
              </a:rPr>
              <a:t>“Providing a wider range </a:t>
            </a:r>
          </a:p>
          <a:p>
            <a:r>
              <a:rPr lang="en-US" sz="2100" i="1" dirty="0">
                <a:solidFill>
                  <a:schemeClr val="bg2"/>
                </a:solidFill>
                <a:latin typeface="Avenir Next LT Pro"/>
                <a:cs typeface="Avenir Next LT Pro"/>
              </a:rPr>
              <a:t>of courses and </a:t>
            </a:r>
          </a:p>
          <a:p>
            <a:r>
              <a:rPr lang="en-US" sz="2100" i="1" dirty="0">
                <a:solidFill>
                  <a:schemeClr val="bg2"/>
                </a:solidFill>
                <a:latin typeface="Avenir Next LT Pro"/>
                <a:cs typeface="Avenir Next LT Pro"/>
              </a:rPr>
              <a:t>faculty.”</a:t>
            </a:r>
          </a:p>
        </p:txBody>
      </p:sp>
    </p:spTree>
    <p:extLst>
      <p:ext uri="{BB962C8B-B14F-4D97-AF65-F5344CB8AC3E}">
        <p14:creationId xmlns:p14="http://schemas.microsoft.com/office/powerpoint/2010/main" val="9824815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8" name="Rectangle 17"/>
          <p:cNvSpPr/>
          <p:nvPr/>
        </p:nvSpPr>
        <p:spPr>
          <a:xfrm>
            <a:off x="6309360" y="182880"/>
            <a:ext cx="5760720" cy="6492240"/>
          </a:xfrm>
          <a:prstGeom prst="rect">
            <a:avLst/>
          </a:prstGeom>
          <a:solidFill>
            <a:schemeClr val="tx1"/>
          </a:solidFill>
          <a:ln>
            <a:solidFill>
              <a:srgbClr val="CACD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9573B1-57C0-4972-BC7E-2275D6C605A8}"/>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6" name="Title 5">
            <a:extLst>
              <a:ext uri="{FF2B5EF4-FFF2-40B4-BE49-F238E27FC236}">
                <a16:creationId xmlns:a16="http://schemas.microsoft.com/office/drawing/2014/main" id="{AE45C6ED-717B-609F-7C3A-6D8321009441}"/>
              </a:ext>
            </a:extLst>
          </p:cNvPr>
          <p:cNvSpPr>
            <a:spLocks noGrp="1"/>
          </p:cNvSpPr>
          <p:nvPr>
            <p:ph type="title"/>
          </p:nvPr>
        </p:nvSpPr>
        <p:spPr>
          <a:xfrm>
            <a:off x="365760" y="457200"/>
            <a:ext cx="4690730" cy="1325563"/>
          </a:xfrm>
        </p:spPr>
        <p:txBody>
          <a:bodyPr anchor="t">
            <a:normAutofit/>
          </a:bodyPr>
          <a:lstStyle/>
          <a:p>
            <a:r>
              <a:rPr lang="en-US" sz="2800" b="1" cap="small" dirty="0">
                <a:solidFill>
                  <a:srgbClr val="202A44"/>
                </a:solidFill>
                <a:latin typeface="Avenir Next LT Pro Demi"/>
                <a:cs typeface="Avenir Next LT Pro Demi"/>
              </a:rPr>
              <a:t>Industry Advisory Board Partners</a:t>
            </a:r>
          </a:p>
        </p:txBody>
      </p:sp>
      <p:pic>
        <p:nvPicPr>
          <p:cNvPr id="9" name="Picture 4" descr="Rolls-Royce – link to hom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5943" y="1277757"/>
            <a:ext cx="2481598" cy="578237"/>
          </a:xfrm>
          <a:prstGeom prst="rect">
            <a:avLst/>
          </a:prstGeom>
          <a:solidFill>
            <a:schemeClr val="tx1"/>
          </a:solidFill>
        </p:spPr>
      </p:pic>
      <p:pic>
        <p:nvPicPr>
          <p:cNvPr id="11" name="Picture 2" descr="Trademark and Brand Guidelines | Microsoft Legal">
            <a:extLst>
              <a:ext uri="{FF2B5EF4-FFF2-40B4-BE49-F238E27FC236}">
                <a16:creationId xmlns:a16="http://schemas.microsoft.com/office/drawing/2014/main" id="{EFCE9FE9-4531-B9EE-FAFD-44AAE9669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139" y="211395"/>
            <a:ext cx="2029601" cy="11372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B0F3810-0D12-AE99-1B2A-16E195A2B497}"/>
              </a:ext>
            </a:extLst>
          </p:cNvPr>
          <p:cNvPicPr>
            <a:picLocks noChangeAspect="1"/>
          </p:cNvPicPr>
          <p:nvPr/>
        </p:nvPicPr>
        <p:blipFill>
          <a:blip r:embed="rId6"/>
          <a:stretch>
            <a:fillRect/>
          </a:stretch>
        </p:blipFill>
        <p:spPr>
          <a:xfrm>
            <a:off x="6700888" y="1092775"/>
            <a:ext cx="1656233" cy="946419"/>
          </a:xfrm>
          <a:prstGeom prst="rect">
            <a:avLst/>
          </a:prstGeom>
        </p:spPr>
      </p:pic>
      <p:pic>
        <p:nvPicPr>
          <p:cNvPr id="20" name="Picture 19">
            <a:extLst>
              <a:ext uri="{FF2B5EF4-FFF2-40B4-BE49-F238E27FC236}">
                <a16:creationId xmlns:a16="http://schemas.microsoft.com/office/drawing/2014/main" id="{132EBC66-9D0E-87D2-2F60-14C83CDAD6D1}"/>
              </a:ext>
            </a:extLst>
          </p:cNvPr>
          <p:cNvPicPr>
            <a:picLocks noChangeAspect="1"/>
          </p:cNvPicPr>
          <p:nvPr/>
        </p:nvPicPr>
        <p:blipFill>
          <a:blip r:embed="rId7"/>
          <a:stretch>
            <a:fillRect/>
          </a:stretch>
        </p:blipFill>
        <p:spPr>
          <a:xfrm>
            <a:off x="6825765" y="2513661"/>
            <a:ext cx="1657350" cy="1657350"/>
          </a:xfrm>
          <a:prstGeom prst="rect">
            <a:avLst/>
          </a:prstGeom>
        </p:spPr>
      </p:pic>
      <p:pic>
        <p:nvPicPr>
          <p:cNvPr id="14" name="Picture 13">
            <a:extLst>
              <a:ext uri="{FF2B5EF4-FFF2-40B4-BE49-F238E27FC236}">
                <a16:creationId xmlns:a16="http://schemas.microsoft.com/office/drawing/2014/main" id="{E71AA665-3C9B-CCB1-7268-0CA7E126977D}"/>
              </a:ext>
            </a:extLst>
          </p:cNvPr>
          <p:cNvPicPr>
            <a:picLocks noChangeAspect="1"/>
          </p:cNvPicPr>
          <p:nvPr/>
        </p:nvPicPr>
        <p:blipFill>
          <a:blip r:embed="rId8"/>
          <a:stretch>
            <a:fillRect/>
          </a:stretch>
        </p:blipFill>
        <p:spPr>
          <a:xfrm>
            <a:off x="9909449" y="2160690"/>
            <a:ext cx="1840243" cy="729963"/>
          </a:xfrm>
          <a:prstGeom prst="rect">
            <a:avLst/>
          </a:prstGeom>
        </p:spPr>
      </p:pic>
      <p:pic>
        <p:nvPicPr>
          <p:cNvPr id="15" name="Picture 2" descr="Image result for bwxt">
            <a:extLst>
              <a:ext uri="{FF2B5EF4-FFF2-40B4-BE49-F238E27FC236}">
                <a16:creationId xmlns:a16="http://schemas.microsoft.com/office/drawing/2014/main" id="{0AD38371-BB64-4535-AFA8-CD5879E9CD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4630" y="1933595"/>
            <a:ext cx="2095500" cy="1009650"/>
          </a:xfrm>
          <a:prstGeom prst="rect">
            <a:avLst/>
          </a:prstGeom>
          <a:solidFill>
            <a:schemeClr val="tx1"/>
          </a:solidFill>
        </p:spPr>
      </p:pic>
      <p:pic>
        <p:nvPicPr>
          <p:cNvPr id="21" name="Picture 8" descr="Image result for growth4va">
            <a:extLst>
              <a:ext uri="{FF2B5EF4-FFF2-40B4-BE49-F238E27FC236}">
                <a16:creationId xmlns:a16="http://schemas.microsoft.com/office/drawing/2014/main" id="{F2291320-BBB6-4C6B-AAB3-EBD35AEEB3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9501" y="3842143"/>
            <a:ext cx="2417232" cy="5394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nianet.org/wp-content/uploads/2013/04/logo.gif">
            <a:extLst>
              <a:ext uri="{FF2B5EF4-FFF2-40B4-BE49-F238E27FC236}">
                <a16:creationId xmlns:a16="http://schemas.microsoft.com/office/drawing/2014/main" id="{819B61CE-E5A9-4D67-A269-6087ACFE67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9529" y="4639121"/>
            <a:ext cx="19812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4DD6D5E-DB37-E1D1-67C7-EA74899D58CA}"/>
              </a:ext>
            </a:extLst>
          </p:cNvPr>
          <p:cNvPicPr>
            <a:picLocks noChangeAspect="1"/>
          </p:cNvPicPr>
          <p:nvPr/>
        </p:nvPicPr>
        <p:blipFill>
          <a:blip r:embed="rId12"/>
          <a:stretch>
            <a:fillRect/>
          </a:stretch>
        </p:blipFill>
        <p:spPr>
          <a:xfrm>
            <a:off x="9603044" y="3087784"/>
            <a:ext cx="2190750" cy="523875"/>
          </a:xfrm>
          <a:prstGeom prst="rect">
            <a:avLst/>
          </a:prstGeom>
        </p:spPr>
      </p:pic>
      <p:pic>
        <p:nvPicPr>
          <p:cNvPr id="25" name="Picture 14" descr="Naval Sea Systems Comma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4305" y="3862298"/>
            <a:ext cx="1617258" cy="7439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3F5460D-822F-86BB-11C5-063CF98720D5}"/>
              </a:ext>
            </a:extLst>
          </p:cNvPr>
          <p:cNvPicPr>
            <a:picLocks noChangeAspect="1"/>
          </p:cNvPicPr>
          <p:nvPr/>
        </p:nvPicPr>
        <p:blipFill>
          <a:blip r:embed="rId14"/>
          <a:stretch>
            <a:fillRect/>
          </a:stretch>
        </p:blipFill>
        <p:spPr>
          <a:xfrm>
            <a:off x="8194427" y="189787"/>
            <a:ext cx="1789722" cy="1193148"/>
          </a:xfrm>
          <a:prstGeom prst="rect">
            <a:avLst/>
          </a:prstGeom>
        </p:spPr>
      </p:pic>
      <p:pic>
        <p:nvPicPr>
          <p:cNvPr id="8" name="Picture 2" descr="logo-micr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04356" y="502107"/>
            <a:ext cx="1711487" cy="578237"/>
          </a:xfrm>
          <a:prstGeom prst="rect">
            <a:avLst/>
          </a:prstGeom>
          <a:solidFill>
            <a:schemeClr val="tx1"/>
          </a:solidFill>
        </p:spPr>
      </p:pic>
      <p:pic>
        <p:nvPicPr>
          <p:cNvPr id="12" name="Picture 6" descr="Newport News Shipbuilding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43733" y="5626450"/>
            <a:ext cx="3583005" cy="8651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tse1.mm.bing.net/th?&amp;id=OIP.Md9fbb4e72c63e9c36abace82bda390c5o0&amp;w=271&amp;h=101&amp;c=0&amp;pid=1.9&amp;rs=0&amp;p=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15266" y="4569572"/>
            <a:ext cx="2052257" cy="779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SCHEV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14442" y="5503919"/>
            <a:ext cx="1078049" cy="97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65760" y="5338971"/>
            <a:ext cx="3566160" cy="1061829"/>
          </a:xfrm>
          <a:prstGeom prst="rect">
            <a:avLst/>
          </a:prstGeom>
          <a:noFill/>
        </p:spPr>
        <p:txBody>
          <a:bodyPr wrap="square" rtlCol="0" anchor="b">
            <a:spAutoFit/>
          </a:bodyPr>
          <a:lstStyle/>
          <a:p>
            <a:r>
              <a:rPr lang="en-US" sz="2100" i="1" dirty="0">
                <a:solidFill>
                  <a:schemeClr val="bg2"/>
                </a:solidFill>
                <a:latin typeface="Avenir Next LT Pro"/>
                <a:cs typeface="Avenir Next LT Pro"/>
              </a:rPr>
              <a:t>“A resource to students</a:t>
            </a:r>
          </a:p>
          <a:p>
            <a:r>
              <a:rPr lang="en-US" sz="2100" i="1" dirty="0">
                <a:solidFill>
                  <a:schemeClr val="bg2"/>
                </a:solidFill>
                <a:latin typeface="Avenir Next LT Pro"/>
                <a:cs typeface="Avenir Next LT Pro"/>
              </a:rPr>
              <a:t>Employers, and the</a:t>
            </a:r>
          </a:p>
          <a:p>
            <a:r>
              <a:rPr lang="en-US" sz="2100" i="1" dirty="0">
                <a:solidFill>
                  <a:schemeClr val="bg2"/>
                </a:solidFill>
                <a:latin typeface="Avenir Next LT Pro"/>
                <a:cs typeface="Avenir Next LT Pro"/>
              </a:rPr>
              <a:t>Commonwealth.”</a:t>
            </a:r>
          </a:p>
        </p:txBody>
      </p:sp>
    </p:spTree>
    <p:extLst>
      <p:ext uri="{BB962C8B-B14F-4D97-AF65-F5344CB8AC3E}">
        <p14:creationId xmlns:p14="http://schemas.microsoft.com/office/powerpoint/2010/main" val="5697827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2A44"/>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9573B1-57C0-4972-BC7E-2275D6C605A8}"/>
              </a:ext>
            </a:extLst>
          </p:cNvPr>
          <p:cNvPicPr>
            <a:picLocks noChangeAspect="1"/>
          </p:cNvPicPr>
          <p:nvPr/>
        </p:nvPicPr>
        <p:blipFill>
          <a:blip r:embed="rId3"/>
          <a:stretch>
            <a:fillRect/>
          </a:stretch>
        </p:blipFill>
        <p:spPr>
          <a:xfrm>
            <a:off x="364241" y="2044392"/>
            <a:ext cx="4105275" cy="1303424"/>
          </a:xfrm>
          <a:prstGeom prst="rect">
            <a:avLst/>
          </a:prstGeom>
        </p:spPr>
      </p:pic>
      <p:sp>
        <p:nvSpPr>
          <p:cNvPr id="5" name="Content Placeholder 4">
            <a:extLst>
              <a:ext uri="{FF2B5EF4-FFF2-40B4-BE49-F238E27FC236}">
                <a16:creationId xmlns:a16="http://schemas.microsoft.com/office/drawing/2014/main" id="{0A1765B3-E989-5C48-BCD1-E761853A0166}"/>
              </a:ext>
            </a:extLst>
          </p:cNvPr>
          <p:cNvSpPr>
            <a:spLocks noGrp="1"/>
          </p:cNvSpPr>
          <p:nvPr>
            <p:ph idx="1"/>
          </p:nvPr>
        </p:nvSpPr>
        <p:spPr>
          <a:xfrm>
            <a:off x="6313250" y="606056"/>
            <a:ext cx="5040549" cy="5570907"/>
          </a:xfrm>
        </p:spPr>
        <p:txBody>
          <a:bodyPr>
            <a:normAutofit/>
          </a:bodyPr>
          <a:lstStyle/>
          <a:p>
            <a:r>
              <a:rPr lang="en-US" sz="2400" dirty="0">
                <a:latin typeface="Avenir Next LT Pro"/>
                <a:cs typeface="Avenir Next LT Pro"/>
              </a:rPr>
              <a:t>Q&amp;A</a:t>
            </a:r>
          </a:p>
          <a:p>
            <a:r>
              <a:rPr lang="en-US" sz="2400" dirty="0">
                <a:latin typeface="Avenir Next LT Pro"/>
                <a:cs typeface="Avenir Next LT Pro"/>
              </a:rPr>
              <a:t>Discussion</a:t>
            </a:r>
          </a:p>
          <a:p>
            <a:r>
              <a:rPr lang="en-US" sz="2400" dirty="0">
                <a:latin typeface="Avenir Next LT Pro"/>
                <a:cs typeface="Avenir Next LT Pro"/>
              </a:rPr>
              <a:t>Next Steps</a:t>
            </a:r>
          </a:p>
        </p:txBody>
      </p:sp>
      <p:sp>
        <p:nvSpPr>
          <p:cNvPr id="6" name="Title 5">
            <a:extLst>
              <a:ext uri="{FF2B5EF4-FFF2-40B4-BE49-F238E27FC236}">
                <a16:creationId xmlns:a16="http://schemas.microsoft.com/office/drawing/2014/main" id="{7E474C4C-7453-C3D0-6597-00E7776AE3B6}"/>
              </a:ext>
            </a:extLst>
          </p:cNvPr>
          <p:cNvSpPr>
            <a:spLocks noGrp="1"/>
          </p:cNvSpPr>
          <p:nvPr>
            <p:ph type="title"/>
          </p:nvPr>
        </p:nvSpPr>
        <p:spPr>
          <a:xfrm>
            <a:off x="364241" y="457200"/>
            <a:ext cx="4743893" cy="1325563"/>
          </a:xfrm>
        </p:spPr>
        <p:txBody>
          <a:bodyPr anchor="t">
            <a:normAutofit/>
          </a:bodyPr>
          <a:lstStyle/>
          <a:p>
            <a:r>
              <a:rPr lang="en-US" sz="2800" b="1" cap="small" dirty="0">
                <a:solidFill>
                  <a:srgbClr val="202A44"/>
                </a:solidFill>
                <a:latin typeface="Avenir Next LT Pro Demi"/>
                <a:cs typeface="Avenir Next LT Pro Demi"/>
              </a:rPr>
              <a:t>Equitable</a:t>
            </a:r>
            <a:br>
              <a:rPr lang="en-US" sz="2800" b="1" cap="small" dirty="0">
                <a:solidFill>
                  <a:srgbClr val="202A44"/>
                </a:solidFill>
                <a:latin typeface="Avenir Next LT Pro Demi"/>
                <a:cs typeface="Avenir Next LT Pro Demi"/>
              </a:rPr>
            </a:br>
            <a:r>
              <a:rPr lang="en-US" sz="2800" b="1" cap="small" dirty="0">
                <a:solidFill>
                  <a:srgbClr val="202A44"/>
                </a:solidFill>
                <a:latin typeface="Avenir Next LT Pro Demi"/>
                <a:cs typeface="Avenir Next LT Pro Demi"/>
              </a:rPr>
              <a:t>Affordable</a:t>
            </a:r>
            <a:br>
              <a:rPr lang="en-US" sz="2800" b="1" cap="small" dirty="0">
                <a:solidFill>
                  <a:srgbClr val="202A44"/>
                </a:solidFill>
                <a:latin typeface="Avenir Next LT Pro Demi"/>
                <a:cs typeface="Avenir Next LT Pro Demi"/>
              </a:rPr>
            </a:br>
            <a:r>
              <a:rPr lang="en-US" sz="2800" b="1" cap="small" dirty="0">
                <a:solidFill>
                  <a:srgbClr val="202A44"/>
                </a:solidFill>
                <a:latin typeface="Avenir Next LT Pro Demi"/>
                <a:cs typeface="Avenir Next LT Pro Demi"/>
              </a:rPr>
              <a:t>Transformative</a:t>
            </a:r>
          </a:p>
        </p:txBody>
      </p:sp>
      <p:pic>
        <p:nvPicPr>
          <p:cNvPr id="7" name="Content Placeholder 9">
            <a:extLst>
              <a:ext uri="{FF2B5EF4-FFF2-40B4-BE49-F238E27FC236}">
                <a16:creationId xmlns:a16="http://schemas.microsoft.com/office/drawing/2014/main" id="{D0D45F45-C908-5891-F121-88E4186D9053}"/>
              </a:ext>
            </a:extLst>
          </p:cNvPr>
          <p:cNvPicPr>
            <a:picLocks noChangeAspect="1"/>
          </p:cNvPicPr>
          <p:nvPr/>
        </p:nvPicPr>
        <p:blipFill>
          <a:blip r:embed="rId4"/>
          <a:stretch>
            <a:fillRect/>
          </a:stretch>
        </p:blipFill>
        <p:spPr>
          <a:xfrm>
            <a:off x="6309360" y="2983346"/>
            <a:ext cx="5760720" cy="3240405"/>
          </a:xfrm>
          <a:prstGeom prst="rect">
            <a:avLst/>
          </a:prstGeom>
        </p:spPr>
      </p:pic>
      <p:sp>
        <p:nvSpPr>
          <p:cNvPr id="8" name="TextBox 7"/>
          <p:cNvSpPr txBox="1"/>
          <p:nvPr/>
        </p:nvSpPr>
        <p:spPr>
          <a:xfrm>
            <a:off x="8013658" y="6233882"/>
            <a:ext cx="3955741" cy="369332"/>
          </a:xfrm>
          <a:prstGeom prst="rect">
            <a:avLst/>
          </a:prstGeom>
          <a:noFill/>
        </p:spPr>
        <p:txBody>
          <a:bodyPr wrap="square" rtlCol="0">
            <a:spAutoFit/>
          </a:bodyPr>
          <a:lstStyle/>
          <a:p>
            <a:pPr algn="r"/>
            <a:r>
              <a:rPr lang="en-US" i="1" dirty="0">
                <a:solidFill>
                  <a:srgbClr val="F3D03E"/>
                </a:solidFill>
              </a:rPr>
              <a:t>cardinaleducation.org</a:t>
            </a:r>
          </a:p>
        </p:txBody>
      </p:sp>
    </p:spTree>
    <p:extLst>
      <p:ext uri="{BB962C8B-B14F-4D97-AF65-F5344CB8AC3E}">
        <p14:creationId xmlns:p14="http://schemas.microsoft.com/office/powerpoint/2010/main" val="18749105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395</Words>
  <Application>Microsoft Office PowerPoint</Application>
  <PresentationFormat>Widescreen</PresentationFormat>
  <Paragraphs>99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 Next LT Pro Demi</vt:lpstr>
      <vt:lpstr>Calibri</vt:lpstr>
      <vt:lpstr>Calibri Light</vt:lpstr>
      <vt:lpstr>Office Theme</vt:lpstr>
      <vt:lpstr>Cardinal Education </vt:lpstr>
      <vt:lpstr>There and Now…  By the Numbers</vt:lpstr>
      <vt:lpstr>The Excellence and Reputation of Six Great Universities The quality of our program is backed by the standing of our nationally recognized member schools…  And it’s the name of the university that appears on each of our graduates’ diploma.</vt:lpstr>
      <vt:lpstr>Vision, Mission, &amp; Outcome</vt:lpstr>
      <vt:lpstr>Advancing Virginia’s  Higher Education Outcomes</vt:lpstr>
      <vt:lpstr>PowerPoint Presentation</vt:lpstr>
      <vt:lpstr>Industry Advisory Board Partners</vt:lpstr>
      <vt:lpstr>Equitable Affordable Transformative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Cardinal Education (formerly CGEP)</dc:title>
  <dc:creator>Bob Bailey</dc:creator>
  <cp:lastModifiedBy>Bob Bailey</cp:lastModifiedBy>
  <cp:revision>132</cp:revision>
  <cp:lastPrinted>2023-03-22T18:29:55Z</cp:lastPrinted>
  <dcterms:created xsi:type="dcterms:W3CDTF">2023-05-12T00:53:39Z</dcterms:created>
  <dcterms:modified xsi:type="dcterms:W3CDTF">2023-05-12T18:09:35Z</dcterms:modified>
</cp:coreProperties>
</file>