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57" r:id="rId6"/>
    <p:sldId id="258" r:id="rId7"/>
    <p:sldId id="261" r:id="rId8"/>
    <p:sldId id="290" r:id="rId9"/>
    <p:sldId id="267" r:id="rId10"/>
    <p:sldId id="260" r:id="rId11"/>
    <p:sldId id="266" r:id="rId12"/>
    <p:sldId id="284" r:id="rId13"/>
    <p:sldId id="285" r:id="rId14"/>
    <p:sldId id="288" r:id="rId15"/>
    <p:sldId id="2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4641E4-153C-4461-8D1B-257AE8D11B88}" v="13" dt="2024-11-08T18:13:19.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3" d="100"/>
          <a:sy n="113" d="100"/>
        </p:scale>
        <p:origin x="516" y="57"/>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and Alacbay" userId="65551b97-cbae-45fb-8a43-8233c434f028" providerId="ADAL" clId="{EC4641E4-153C-4461-8D1B-257AE8D11B88}"/>
    <pc:docChg chg="undo custSel addSld delSld modSld sldOrd">
      <pc:chgData name="Armand Alacbay" userId="65551b97-cbae-45fb-8a43-8233c434f028" providerId="ADAL" clId="{EC4641E4-153C-4461-8D1B-257AE8D11B88}" dt="2024-11-08T21:29:44.212" v="865" actId="27636"/>
      <pc:docMkLst>
        <pc:docMk/>
      </pc:docMkLst>
      <pc:sldChg chg="modSp mod">
        <pc:chgData name="Armand Alacbay" userId="65551b97-cbae-45fb-8a43-8233c434f028" providerId="ADAL" clId="{EC4641E4-153C-4461-8D1B-257AE8D11B88}" dt="2024-11-08T21:29:44.212" v="865" actId="27636"/>
        <pc:sldMkLst>
          <pc:docMk/>
          <pc:sldMk cId="3946934594" sldId="256"/>
        </pc:sldMkLst>
        <pc:spChg chg="mod">
          <ac:chgData name="Armand Alacbay" userId="65551b97-cbae-45fb-8a43-8233c434f028" providerId="ADAL" clId="{EC4641E4-153C-4461-8D1B-257AE8D11B88}" dt="2024-11-07T21:10:27.228" v="471" actId="20577"/>
          <ac:spMkLst>
            <pc:docMk/>
            <pc:sldMk cId="3946934594" sldId="256"/>
            <ac:spMk id="2" creationId="{632BE5BF-9922-45FB-8F3F-4446D40A051B}"/>
          </ac:spMkLst>
        </pc:spChg>
        <pc:spChg chg="mod">
          <ac:chgData name="Armand Alacbay" userId="65551b97-cbae-45fb-8a43-8233c434f028" providerId="ADAL" clId="{EC4641E4-153C-4461-8D1B-257AE8D11B88}" dt="2024-11-08T21:29:44.212" v="865" actId="27636"/>
          <ac:spMkLst>
            <pc:docMk/>
            <pc:sldMk cId="3946934594" sldId="256"/>
            <ac:spMk id="3" creationId="{0D537F64-4C96-4AA8-BB21-E8053A3186DD}"/>
          </ac:spMkLst>
        </pc:spChg>
      </pc:sldChg>
      <pc:sldChg chg="modSp mod">
        <pc:chgData name="Armand Alacbay" userId="65551b97-cbae-45fb-8a43-8233c434f028" providerId="ADAL" clId="{EC4641E4-153C-4461-8D1B-257AE8D11B88}" dt="2024-11-07T21:11:55.968" v="637" actId="20577"/>
        <pc:sldMkLst>
          <pc:docMk/>
          <pc:sldMk cId="2902794312" sldId="257"/>
        </pc:sldMkLst>
        <pc:spChg chg="mod">
          <ac:chgData name="Armand Alacbay" userId="65551b97-cbae-45fb-8a43-8233c434f028" providerId="ADAL" clId="{EC4641E4-153C-4461-8D1B-257AE8D11B88}" dt="2024-11-07T21:11:55.968" v="637" actId="20577"/>
          <ac:spMkLst>
            <pc:docMk/>
            <pc:sldMk cId="2902794312" sldId="257"/>
            <ac:spMk id="4" creationId="{E3BD8413-C238-49D7-A4E1-E8FEF1811A0E}"/>
          </ac:spMkLst>
        </pc:spChg>
      </pc:sldChg>
      <pc:sldChg chg="modSp mod">
        <pc:chgData name="Armand Alacbay" userId="65551b97-cbae-45fb-8a43-8233c434f028" providerId="ADAL" clId="{EC4641E4-153C-4461-8D1B-257AE8D11B88}" dt="2024-11-07T21:12:28.781" v="693" actId="20577"/>
        <pc:sldMkLst>
          <pc:docMk/>
          <pc:sldMk cId="709828751" sldId="260"/>
        </pc:sldMkLst>
        <pc:spChg chg="mod">
          <ac:chgData name="Armand Alacbay" userId="65551b97-cbae-45fb-8a43-8233c434f028" providerId="ADAL" clId="{EC4641E4-153C-4461-8D1B-257AE8D11B88}" dt="2024-11-07T21:12:28.781" v="693" actId="20577"/>
          <ac:spMkLst>
            <pc:docMk/>
            <pc:sldMk cId="709828751" sldId="260"/>
            <ac:spMk id="4" creationId="{BD179B88-D43C-4A31-9A52-3498E9430782}"/>
          </ac:spMkLst>
        </pc:spChg>
      </pc:sldChg>
      <pc:sldChg chg="addSp delSp modSp mod">
        <pc:chgData name="Armand Alacbay" userId="65551b97-cbae-45fb-8a43-8233c434f028" providerId="ADAL" clId="{EC4641E4-153C-4461-8D1B-257AE8D11B88}" dt="2024-11-06T17:29:03.903" v="448" actId="478"/>
        <pc:sldMkLst>
          <pc:docMk/>
          <pc:sldMk cId="1065425595" sldId="266"/>
        </pc:sldMkLst>
        <pc:spChg chg="del">
          <ac:chgData name="Armand Alacbay" userId="65551b97-cbae-45fb-8a43-8233c434f028" providerId="ADAL" clId="{EC4641E4-153C-4461-8D1B-257AE8D11B88}" dt="2024-11-06T17:27:43.393" v="211" actId="478"/>
          <ac:spMkLst>
            <pc:docMk/>
            <pc:sldMk cId="1065425595" sldId="266"/>
            <ac:spMk id="5" creationId="{201323FB-427E-4A8D-B473-AB0657D8D23B}"/>
          </ac:spMkLst>
        </pc:spChg>
        <pc:spChg chg="add del mod">
          <ac:chgData name="Armand Alacbay" userId="65551b97-cbae-45fb-8a43-8233c434f028" providerId="ADAL" clId="{EC4641E4-153C-4461-8D1B-257AE8D11B88}" dt="2024-11-06T17:29:03.903" v="448" actId="478"/>
          <ac:spMkLst>
            <pc:docMk/>
            <pc:sldMk cId="1065425595" sldId="266"/>
            <ac:spMk id="6" creationId="{4BBFDAE5-EC16-ECBB-DD7F-AB6E125FFA77}"/>
          </ac:spMkLst>
        </pc:spChg>
        <pc:spChg chg="add mod">
          <ac:chgData name="Armand Alacbay" userId="65551b97-cbae-45fb-8a43-8233c434f028" providerId="ADAL" clId="{EC4641E4-153C-4461-8D1B-257AE8D11B88}" dt="2024-11-06T17:29:01.151" v="447" actId="313"/>
          <ac:spMkLst>
            <pc:docMk/>
            <pc:sldMk cId="1065425595" sldId="266"/>
            <ac:spMk id="7" creationId="{C13E0161-FADB-25F0-C0DA-BBD46898AE66}"/>
          </ac:spMkLst>
        </pc:spChg>
        <pc:picChg chg="add del mod">
          <ac:chgData name="Armand Alacbay" userId="65551b97-cbae-45fb-8a43-8233c434f028" providerId="ADAL" clId="{EC4641E4-153C-4461-8D1B-257AE8D11B88}" dt="2024-11-06T17:27:39.532" v="210" actId="1076"/>
          <ac:picMkLst>
            <pc:docMk/>
            <pc:sldMk cId="1065425595" sldId="266"/>
            <ac:picMk id="4" creationId="{6C77D096-2353-A83A-3BC9-9F32B27F017B}"/>
          </ac:picMkLst>
        </pc:picChg>
      </pc:sldChg>
      <pc:sldChg chg="modSp mod">
        <pc:chgData name="Armand Alacbay" userId="65551b97-cbae-45fb-8a43-8233c434f028" providerId="ADAL" clId="{EC4641E4-153C-4461-8D1B-257AE8D11B88}" dt="2024-11-06T17:24:32.247" v="116" actId="1076"/>
        <pc:sldMkLst>
          <pc:docMk/>
          <pc:sldMk cId="914134537" sldId="267"/>
        </pc:sldMkLst>
        <pc:spChg chg="mod">
          <ac:chgData name="Armand Alacbay" userId="65551b97-cbae-45fb-8a43-8233c434f028" providerId="ADAL" clId="{EC4641E4-153C-4461-8D1B-257AE8D11B88}" dt="2024-11-06T17:24:32.247" v="116" actId="1076"/>
          <ac:spMkLst>
            <pc:docMk/>
            <pc:sldMk cId="914134537" sldId="267"/>
            <ac:spMk id="6" creationId="{A4CD37D6-FE32-48E3-A3AD-F07BE6A19FA1}"/>
          </ac:spMkLst>
        </pc:spChg>
        <pc:picChg chg="mod">
          <ac:chgData name="Armand Alacbay" userId="65551b97-cbae-45fb-8a43-8233c434f028" providerId="ADAL" clId="{EC4641E4-153C-4461-8D1B-257AE8D11B88}" dt="2024-11-06T17:24:30.691" v="115" actId="1076"/>
          <ac:picMkLst>
            <pc:docMk/>
            <pc:sldMk cId="914134537" sldId="267"/>
            <ac:picMk id="4" creationId="{403AC4FB-8DB1-239F-3BEC-27139D24C286}"/>
          </ac:picMkLst>
        </pc:picChg>
      </pc:sldChg>
      <pc:sldChg chg="addSp delSp modSp mod">
        <pc:chgData name="Armand Alacbay" userId="65551b97-cbae-45fb-8a43-8233c434f028" providerId="ADAL" clId="{EC4641E4-153C-4461-8D1B-257AE8D11B88}" dt="2024-11-06T17:26:51.747" v="196" actId="1076"/>
        <pc:sldMkLst>
          <pc:docMk/>
          <pc:sldMk cId="3322300142" sldId="284"/>
        </pc:sldMkLst>
        <pc:spChg chg="add del">
          <ac:chgData name="Armand Alacbay" userId="65551b97-cbae-45fb-8a43-8233c434f028" providerId="ADAL" clId="{EC4641E4-153C-4461-8D1B-257AE8D11B88}" dt="2024-11-06T17:25:56.376" v="160" actId="11529"/>
          <ac:spMkLst>
            <pc:docMk/>
            <pc:sldMk cId="3322300142" sldId="284"/>
            <ac:spMk id="4" creationId="{B1EE6115-D922-49C5-EEDA-302080CB791B}"/>
          </ac:spMkLst>
        </pc:spChg>
        <pc:spChg chg="add mod">
          <ac:chgData name="Armand Alacbay" userId="65551b97-cbae-45fb-8a43-8233c434f028" providerId="ADAL" clId="{EC4641E4-153C-4461-8D1B-257AE8D11B88}" dt="2024-11-06T17:26:51.747" v="196" actId="1076"/>
          <ac:spMkLst>
            <pc:docMk/>
            <pc:sldMk cId="3322300142" sldId="284"/>
            <ac:spMk id="5" creationId="{7003E8FA-99C9-2AF7-28D7-F995C2A28D17}"/>
          </ac:spMkLst>
        </pc:spChg>
        <pc:picChg chg="mod">
          <ac:chgData name="Armand Alacbay" userId="65551b97-cbae-45fb-8a43-8233c434f028" providerId="ADAL" clId="{EC4641E4-153C-4461-8D1B-257AE8D11B88}" dt="2024-11-06T17:26:06.487" v="162" actId="1076"/>
          <ac:picMkLst>
            <pc:docMk/>
            <pc:sldMk cId="3322300142" sldId="284"/>
            <ac:picMk id="3" creationId="{22FC3268-A7D0-0AD5-38C5-EB26FFF0C688}"/>
          </ac:picMkLst>
        </pc:picChg>
      </pc:sldChg>
      <pc:sldChg chg="modTransition">
        <pc:chgData name="Armand Alacbay" userId="65551b97-cbae-45fb-8a43-8233c434f028" providerId="ADAL" clId="{EC4641E4-153C-4461-8D1B-257AE8D11B88}" dt="2024-11-08T18:13:12.419" v="840"/>
        <pc:sldMkLst>
          <pc:docMk/>
          <pc:sldMk cId="59582380" sldId="285"/>
        </pc:sldMkLst>
      </pc:sldChg>
      <pc:sldChg chg="modTransition">
        <pc:chgData name="Armand Alacbay" userId="65551b97-cbae-45fb-8a43-8233c434f028" providerId="ADAL" clId="{EC4641E4-153C-4461-8D1B-257AE8D11B88}" dt="2024-11-08T18:13:14.894" v="841"/>
        <pc:sldMkLst>
          <pc:docMk/>
          <pc:sldMk cId="1735248095" sldId="288"/>
        </pc:sldMkLst>
      </pc:sldChg>
      <pc:sldChg chg="addSp modSp mod modTransition">
        <pc:chgData name="Armand Alacbay" userId="65551b97-cbae-45fb-8a43-8233c434f028" providerId="ADAL" clId="{EC4641E4-153C-4461-8D1B-257AE8D11B88}" dt="2024-11-08T18:13:16.733" v="842"/>
        <pc:sldMkLst>
          <pc:docMk/>
          <pc:sldMk cId="468901364" sldId="289"/>
        </pc:sldMkLst>
        <pc:spChg chg="add mod">
          <ac:chgData name="Armand Alacbay" userId="65551b97-cbae-45fb-8a43-8233c434f028" providerId="ADAL" clId="{EC4641E4-153C-4461-8D1B-257AE8D11B88}" dt="2024-11-06T17:25:34.596" v="158" actId="1076"/>
          <ac:spMkLst>
            <pc:docMk/>
            <pc:sldMk cId="468901364" sldId="289"/>
            <ac:spMk id="6" creationId="{271D3A7E-006B-5FAA-8EC2-D7465B01C8F1}"/>
          </ac:spMkLst>
        </pc:spChg>
        <pc:picChg chg="mod">
          <ac:chgData name="Armand Alacbay" userId="65551b97-cbae-45fb-8a43-8233c434f028" providerId="ADAL" clId="{EC4641E4-153C-4461-8D1B-257AE8D11B88}" dt="2024-11-06T17:25:01.394" v="118" actId="1076"/>
          <ac:picMkLst>
            <pc:docMk/>
            <pc:sldMk cId="468901364" sldId="289"/>
            <ac:picMk id="5" creationId="{BAA81472-5936-99B5-3151-2B9149710E84}"/>
          </ac:picMkLst>
        </pc:picChg>
      </pc:sldChg>
      <pc:sldChg chg="addSp delSp modSp new mod modTransition modClrScheme chgLayout">
        <pc:chgData name="Armand Alacbay" userId="65551b97-cbae-45fb-8a43-8233c434f028" providerId="ADAL" clId="{EC4641E4-153C-4461-8D1B-257AE8D11B88}" dt="2024-11-08T18:13:08.221" v="839"/>
        <pc:sldMkLst>
          <pc:docMk/>
          <pc:sldMk cId="586651513" sldId="290"/>
        </pc:sldMkLst>
        <pc:spChg chg="del mod ord">
          <ac:chgData name="Armand Alacbay" userId="65551b97-cbae-45fb-8a43-8233c434f028" providerId="ADAL" clId="{EC4641E4-153C-4461-8D1B-257AE8D11B88}" dt="2024-11-06T17:19:09.354" v="1" actId="700"/>
          <ac:spMkLst>
            <pc:docMk/>
            <pc:sldMk cId="586651513" sldId="290"/>
            <ac:spMk id="2" creationId="{AA48789A-E45E-13EC-4C36-60470A88DC94}"/>
          </ac:spMkLst>
        </pc:spChg>
        <pc:spChg chg="mod ord">
          <ac:chgData name="Armand Alacbay" userId="65551b97-cbae-45fb-8a43-8233c434f028" providerId="ADAL" clId="{EC4641E4-153C-4461-8D1B-257AE8D11B88}" dt="2024-11-06T17:19:09.354" v="1" actId="700"/>
          <ac:spMkLst>
            <pc:docMk/>
            <pc:sldMk cId="586651513" sldId="290"/>
            <ac:spMk id="3" creationId="{549427D2-5C1D-5CA0-6247-73ECC29F8906}"/>
          </ac:spMkLst>
        </pc:spChg>
        <pc:spChg chg="del mod ord">
          <ac:chgData name="Armand Alacbay" userId="65551b97-cbae-45fb-8a43-8233c434f028" providerId="ADAL" clId="{EC4641E4-153C-4461-8D1B-257AE8D11B88}" dt="2024-11-06T17:19:09.354" v="1" actId="700"/>
          <ac:spMkLst>
            <pc:docMk/>
            <pc:sldMk cId="586651513" sldId="290"/>
            <ac:spMk id="4" creationId="{89512877-5802-F386-7D19-86A3F8E07AA8}"/>
          </ac:spMkLst>
        </pc:spChg>
        <pc:spChg chg="del">
          <ac:chgData name="Armand Alacbay" userId="65551b97-cbae-45fb-8a43-8233c434f028" providerId="ADAL" clId="{EC4641E4-153C-4461-8D1B-257AE8D11B88}" dt="2024-11-06T17:19:09.354" v="1" actId="700"/>
          <ac:spMkLst>
            <pc:docMk/>
            <pc:sldMk cId="586651513" sldId="290"/>
            <ac:spMk id="5" creationId="{5BBCE09A-0E7B-9C7B-B8EC-6956FB497F7E}"/>
          </ac:spMkLst>
        </pc:spChg>
        <pc:spChg chg="del mod ord">
          <ac:chgData name="Armand Alacbay" userId="65551b97-cbae-45fb-8a43-8233c434f028" providerId="ADAL" clId="{EC4641E4-153C-4461-8D1B-257AE8D11B88}" dt="2024-11-06T17:19:09.354" v="1" actId="700"/>
          <ac:spMkLst>
            <pc:docMk/>
            <pc:sldMk cId="586651513" sldId="290"/>
            <ac:spMk id="6" creationId="{F6AC9C16-F068-EF6D-969B-CDA32922E7E6}"/>
          </ac:spMkLst>
        </pc:spChg>
        <pc:spChg chg="del">
          <ac:chgData name="Armand Alacbay" userId="65551b97-cbae-45fb-8a43-8233c434f028" providerId="ADAL" clId="{EC4641E4-153C-4461-8D1B-257AE8D11B88}" dt="2024-11-06T17:19:09.354" v="1" actId="700"/>
          <ac:spMkLst>
            <pc:docMk/>
            <pc:sldMk cId="586651513" sldId="290"/>
            <ac:spMk id="7" creationId="{3634CF49-8AF6-B2E0-C1A6-C307110A6F5A}"/>
          </ac:spMkLst>
        </pc:spChg>
        <pc:spChg chg="add del mod ord">
          <ac:chgData name="Armand Alacbay" userId="65551b97-cbae-45fb-8a43-8233c434f028" providerId="ADAL" clId="{EC4641E4-153C-4461-8D1B-257AE8D11B88}" dt="2024-11-06T17:22:46.755" v="88" actId="478"/>
          <ac:spMkLst>
            <pc:docMk/>
            <pc:sldMk cId="586651513" sldId="290"/>
            <ac:spMk id="8" creationId="{7D623BC8-DA0A-183A-5349-FE730AFEF286}"/>
          </ac:spMkLst>
        </pc:spChg>
        <pc:spChg chg="add del mod ord">
          <ac:chgData name="Armand Alacbay" userId="65551b97-cbae-45fb-8a43-8233c434f028" providerId="ADAL" clId="{EC4641E4-153C-4461-8D1B-257AE8D11B88}" dt="2024-11-06T17:21:16.191" v="31" actId="22"/>
          <ac:spMkLst>
            <pc:docMk/>
            <pc:sldMk cId="586651513" sldId="290"/>
            <ac:spMk id="9" creationId="{7EBED961-8A1B-09BA-901E-4277AB3F9C85}"/>
          </ac:spMkLst>
        </pc:spChg>
        <pc:spChg chg="add mod ord">
          <ac:chgData name="Armand Alacbay" userId="65551b97-cbae-45fb-8a43-8233c434f028" providerId="ADAL" clId="{EC4641E4-153C-4461-8D1B-257AE8D11B88}" dt="2024-11-06T17:22:07.019" v="40" actId="114"/>
          <ac:spMkLst>
            <pc:docMk/>
            <pc:sldMk cId="586651513" sldId="290"/>
            <ac:spMk id="10" creationId="{D884D409-FE72-6239-FA0C-6E11A68A12EA}"/>
          </ac:spMkLst>
        </pc:spChg>
        <pc:spChg chg="add del mod">
          <ac:chgData name="Armand Alacbay" userId="65551b97-cbae-45fb-8a43-8233c434f028" providerId="ADAL" clId="{EC4641E4-153C-4461-8D1B-257AE8D11B88}" dt="2024-11-06T17:22:49.538" v="89" actId="478"/>
          <ac:spMkLst>
            <pc:docMk/>
            <pc:sldMk cId="586651513" sldId="290"/>
            <ac:spMk id="14" creationId="{5AB4BF24-BB87-6991-9C82-25E3A7ECF1A7}"/>
          </ac:spMkLst>
        </pc:spChg>
        <pc:picChg chg="add mod ord">
          <ac:chgData name="Armand Alacbay" userId="65551b97-cbae-45fb-8a43-8233c434f028" providerId="ADAL" clId="{EC4641E4-153C-4461-8D1B-257AE8D11B88}" dt="2024-11-06T17:21:47.802" v="38" actId="1076"/>
          <ac:picMkLst>
            <pc:docMk/>
            <pc:sldMk cId="586651513" sldId="290"/>
            <ac:picMk id="12" creationId="{507A46D3-D5FE-B0E0-9D53-D1D66F93C588}"/>
          </ac:picMkLst>
        </pc:picChg>
      </pc:sldChg>
      <pc:sldChg chg="addSp delSp modSp add del mod ord">
        <pc:chgData name="Armand Alacbay" userId="65551b97-cbae-45fb-8a43-8233c434f028" providerId="ADAL" clId="{EC4641E4-153C-4461-8D1B-257AE8D11B88}" dt="2024-11-06T17:27:31.961" v="206" actId="2890"/>
        <pc:sldMkLst>
          <pc:docMk/>
          <pc:sldMk cId="2879927969" sldId="291"/>
        </pc:sldMkLst>
        <pc:picChg chg="add mod">
          <ac:chgData name="Armand Alacbay" userId="65551b97-cbae-45fb-8a43-8233c434f028" providerId="ADAL" clId="{EC4641E4-153C-4461-8D1B-257AE8D11B88}" dt="2024-11-06T17:27:26.945" v="202"/>
          <ac:picMkLst>
            <pc:docMk/>
            <pc:sldMk cId="2879927969" sldId="291"/>
            <ac:picMk id="3" creationId="{6C77D096-2353-A83A-3BC9-9F32B27F017B}"/>
          </ac:picMkLst>
        </pc:picChg>
        <pc:picChg chg="add del">
          <ac:chgData name="Armand Alacbay" userId="65551b97-cbae-45fb-8a43-8233c434f028" providerId="ADAL" clId="{EC4641E4-153C-4461-8D1B-257AE8D11B88}" dt="2024-11-06T17:27:28.778" v="203" actId="478"/>
          <ac:picMkLst>
            <pc:docMk/>
            <pc:sldMk cId="2879927969" sldId="291"/>
            <ac:picMk id="4" creationId="{403AC4FB-8DB1-239F-3BEC-27139D24C286}"/>
          </ac:picMkLst>
        </pc:picChg>
      </pc:sldChg>
      <pc:sldChg chg="addSp delSp modSp new del mod modTransition modClrScheme chgLayout">
        <pc:chgData name="Armand Alacbay" userId="65551b97-cbae-45fb-8a43-8233c434f028" providerId="ADAL" clId="{EC4641E4-153C-4461-8D1B-257AE8D11B88}" dt="2024-11-08T21:26:01.009" v="847" actId="2696"/>
        <pc:sldMkLst>
          <pc:docMk/>
          <pc:sldMk cId="3055241479" sldId="291"/>
        </pc:sldMkLst>
        <pc:spChg chg="mod ord">
          <ac:chgData name="Armand Alacbay" userId="65551b97-cbae-45fb-8a43-8233c434f028" providerId="ADAL" clId="{EC4641E4-153C-4461-8D1B-257AE8D11B88}" dt="2024-11-07T21:14:19.366" v="696" actId="700"/>
          <ac:spMkLst>
            <pc:docMk/>
            <pc:sldMk cId="3055241479" sldId="291"/>
            <ac:spMk id="2" creationId="{6F2FBC1F-6C67-C7AC-0013-4D92430554D3}"/>
          </ac:spMkLst>
        </pc:spChg>
        <pc:spChg chg="add del mod ord">
          <ac:chgData name="Armand Alacbay" userId="65551b97-cbae-45fb-8a43-8233c434f028" providerId="ADAL" clId="{EC4641E4-153C-4461-8D1B-257AE8D11B88}" dt="2024-11-07T21:14:19.366" v="696" actId="700"/>
          <ac:spMkLst>
            <pc:docMk/>
            <pc:sldMk cId="3055241479" sldId="291"/>
            <ac:spMk id="3" creationId="{D8412109-6758-4CE6-F77A-5BAABEBDB009}"/>
          </ac:spMkLst>
        </pc:spChg>
        <pc:spChg chg="add del mod ord">
          <ac:chgData name="Armand Alacbay" userId="65551b97-cbae-45fb-8a43-8233c434f028" providerId="ADAL" clId="{EC4641E4-153C-4461-8D1B-257AE8D11B88}" dt="2024-11-07T21:14:19.366" v="696" actId="700"/>
          <ac:spMkLst>
            <pc:docMk/>
            <pc:sldMk cId="3055241479" sldId="291"/>
            <ac:spMk id="4" creationId="{3A9A70AA-1602-E89F-38C1-DB5853844F6E}"/>
          </ac:spMkLst>
        </pc:spChg>
        <pc:spChg chg="add mod ord">
          <ac:chgData name="Armand Alacbay" userId="65551b97-cbae-45fb-8a43-8233c434f028" providerId="ADAL" clId="{EC4641E4-153C-4461-8D1B-257AE8D11B88}" dt="2024-11-07T21:14:59.792" v="776" actId="20577"/>
          <ac:spMkLst>
            <pc:docMk/>
            <pc:sldMk cId="3055241479" sldId="291"/>
            <ac:spMk id="5" creationId="{3ED566A6-2E36-19C3-6846-DBD7A8BB0AC5}"/>
          </ac:spMkLst>
        </pc:spChg>
        <pc:spChg chg="add mod ord">
          <ac:chgData name="Armand Alacbay" userId="65551b97-cbae-45fb-8a43-8233c434f028" providerId="ADAL" clId="{EC4641E4-153C-4461-8D1B-257AE8D11B88}" dt="2024-11-08T21:25:39.404" v="846" actId="20577"/>
          <ac:spMkLst>
            <pc:docMk/>
            <pc:sldMk cId="3055241479" sldId="291"/>
            <ac:spMk id="6" creationId="{903C2FE7-99D8-0F5C-118B-375A42C9E4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11/8/2024</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11/8/2024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dirty="0"/>
              <a:t>Governance 101</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2761488" y="3721608"/>
            <a:ext cx="7077456" cy="1243584"/>
          </a:xfrm>
        </p:spPr>
        <p:txBody>
          <a:bodyPr>
            <a:normAutofit/>
          </a:bodyPr>
          <a:lstStyle/>
          <a:p>
            <a:pPr marL="0" indent="0">
              <a:buNone/>
            </a:pPr>
            <a:r>
              <a:rPr lang="en-US" b="1" spc="0" dirty="0"/>
              <a:t>Armand Alacbay, Chief of Staff &amp; Senior VP for Strategy</a:t>
            </a:r>
          </a:p>
          <a:p>
            <a:pPr marL="0" indent="0">
              <a:buNone/>
            </a:pPr>
            <a:r>
              <a:rPr lang="en-US" b="1" spc="0" dirty="0"/>
              <a:t>American Council of Trustees and Alumni (ACTA)</a:t>
            </a:r>
          </a:p>
          <a:p>
            <a:pPr marL="0" indent="0">
              <a:buNone/>
            </a:pPr>
            <a:r>
              <a:rPr lang="en-US" b="1" spc="0" dirty="0"/>
              <a:t>www.GoACTA.org</a:t>
            </a:r>
          </a:p>
        </p:txBody>
      </p: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90B5C6-1CB0-445E-99D1-8E2FE8C59B50}"/>
              </a:ext>
            </a:extLst>
          </p:cNvPr>
          <p:cNvSpPr>
            <a:spLocks noGrp="1"/>
          </p:cNvSpPr>
          <p:nvPr>
            <p:ph type="sldNum" sz="quarter" idx="12"/>
          </p:nvPr>
        </p:nvSpPr>
        <p:spPr/>
        <p:txBody>
          <a:bodyPr/>
          <a:lstStyle/>
          <a:p>
            <a:fld id="{C263D6C4-4840-40CC-AC84-17E24B3B7BDE}" type="slidenum">
              <a:rPr lang="en-US" smtClean="0"/>
              <a:pPr/>
              <a:t>10</a:t>
            </a:fld>
            <a:endParaRPr lang="en-US" dirty="0"/>
          </a:p>
        </p:txBody>
      </p:sp>
      <p:pic>
        <p:nvPicPr>
          <p:cNvPr id="7" name="Picture 6">
            <a:extLst>
              <a:ext uri="{FF2B5EF4-FFF2-40B4-BE49-F238E27FC236}">
                <a16:creationId xmlns:a16="http://schemas.microsoft.com/office/drawing/2014/main" id="{61A417FB-9DFE-A4C9-99EB-D54175DAF01A}"/>
              </a:ext>
            </a:extLst>
          </p:cNvPr>
          <p:cNvPicPr>
            <a:picLocks noChangeAspect="1"/>
          </p:cNvPicPr>
          <p:nvPr/>
        </p:nvPicPr>
        <p:blipFill>
          <a:blip r:embed="rId2"/>
          <a:stretch>
            <a:fillRect/>
          </a:stretch>
        </p:blipFill>
        <p:spPr>
          <a:xfrm>
            <a:off x="3062287" y="103910"/>
            <a:ext cx="6067426" cy="1240197"/>
          </a:xfrm>
          <a:prstGeom prst="rect">
            <a:avLst/>
          </a:prstGeom>
        </p:spPr>
      </p:pic>
      <p:pic>
        <p:nvPicPr>
          <p:cNvPr id="9" name="Picture 8">
            <a:extLst>
              <a:ext uri="{FF2B5EF4-FFF2-40B4-BE49-F238E27FC236}">
                <a16:creationId xmlns:a16="http://schemas.microsoft.com/office/drawing/2014/main" id="{4E1ECC1F-3B04-0CC2-4712-00CAC91A2C83}"/>
              </a:ext>
            </a:extLst>
          </p:cNvPr>
          <p:cNvPicPr>
            <a:picLocks noChangeAspect="1"/>
          </p:cNvPicPr>
          <p:nvPr/>
        </p:nvPicPr>
        <p:blipFill>
          <a:blip r:embed="rId3"/>
          <a:stretch>
            <a:fillRect/>
          </a:stretch>
        </p:blipFill>
        <p:spPr>
          <a:xfrm>
            <a:off x="520266" y="1570003"/>
            <a:ext cx="4508241" cy="1422734"/>
          </a:xfrm>
          <a:prstGeom prst="rect">
            <a:avLst/>
          </a:prstGeom>
        </p:spPr>
      </p:pic>
      <p:pic>
        <p:nvPicPr>
          <p:cNvPr id="11" name="Picture 10">
            <a:extLst>
              <a:ext uri="{FF2B5EF4-FFF2-40B4-BE49-F238E27FC236}">
                <a16:creationId xmlns:a16="http://schemas.microsoft.com/office/drawing/2014/main" id="{CEF8A7F0-6402-8FF8-055D-47DD01B58E5E}"/>
              </a:ext>
            </a:extLst>
          </p:cNvPr>
          <p:cNvPicPr>
            <a:picLocks noChangeAspect="1"/>
          </p:cNvPicPr>
          <p:nvPr/>
        </p:nvPicPr>
        <p:blipFill>
          <a:blip r:embed="rId4"/>
          <a:stretch>
            <a:fillRect/>
          </a:stretch>
        </p:blipFill>
        <p:spPr>
          <a:xfrm>
            <a:off x="6731741" y="1791378"/>
            <a:ext cx="4939993" cy="1404387"/>
          </a:xfrm>
          <a:prstGeom prst="rect">
            <a:avLst/>
          </a:prstGeom>
        </p:spPr>
      </p:pic>
      <p:pic>
        <p:nvPicPr>
          <p:cNvPr id="13" name="Picture 12">
            <a:extLst>
              <a:ext uri="{FF2B5EF4-FFF2-40B4-BE49-F238E27FC236}">
                <a16:creationId xmlns:a16="http://schemas.microsoft.com/office/drawing/2014/main" id="{989FDCCA-06E4-6947-3E43-0761A2BE3895}"/>
              </a:ext>
            </a:extLst>
          </p:cNvPr>
          <p:cNvPicPr>
            <a:picLocks noChangeAspect="1"/>
          </p:cNvPicPr>
          <p:nvPr/>
        </p:nvPicPr>
        <p:blipFill>
          <a:blip r:embed="rId5"/>
          <a:stretch>
            <a:fillRect/>
          </a:stretch>
        </p:blipFill>
        <p:spPr>
          <a:xfrm>
            <a:off x="9656474" y="1869668"/>
            <a:ext cx="1916690" cy="328575"/>
          </a:xfrm>
          <a:prstGeom prst="rect">
            <a:avLst/>
          </a:prstGeom>
        </p:spPr>
      </p:pic>
      <p:pic>
        <p:nvPicPr>
          <p:cNvPr id="15" name="Picture 14">
            <a:extLst>
              <a:ext uri="{FF2B5EF4-FFF2-40B4-BE49-F238E27FC236}">
                <a16:creationId xmlns:a16="http://schemas.microsoft.com/office/drawing/2014/main" id="{60E20A20-0DE5-0EA0-6D0B-C35754CF18DC}"/>
              </a:ext>
            </a:extLst>
          </p:cNvPr>
          <p:cNvPicPr>
            <a:picLocks noChangeAspect="1"/>
          </p:cNvPicPr>
          <p:nvPr/>
        </p:nvPicPr>
        <p:blipFill>
          <a:blip r:embed="rId6"/>
          <a:stretch>
            <a:fillRect/>
          </a:stretch>
        </p:blipFill>
        <p:spPr>
          <a:xfrm>
            <a:off x="520266" y="4878072"/>
            <a:ext cx="4271963" cy="1400175"/>
          </a:xfrm>
          <a:prstGeom prst="rect">
            <a:avLst/>
          </a:prstGeom>
        </p:spPr>
      </p:pic>
      <p:pic>
        <p:nvPicPr>
          <p:cNvPr id="17" name="Picture 16">
            <a:extLst>
              <a:ext uri="{FF2B5EF4-FFF2-40B4-BE49-F238E27FC236}">
                <a16:creationId xmlns:a16="http://schemas.microsoft.com/office/drawing/2014/main" id="{2D39301F-79C2-C30C-CB15-8FC1ADDD891F}"/>
              </a:ext>
            </a:extLst>
          </p:cNvPr>
          <p:cNvPicPr>
            <a:picLocks noChangeAspect="1"/>
          </p:cNvPicPr>
          <p:nvPr/>
        </p:nvPicPr>
        <p:blipFill>
          <a:blip r:embed="rId7"/>
          <a:stretch>
            <a:fillRect/>
          </a:stretch>
        </p:blipFill>
        <p:spPr>
          <a:xfrm>
            <a:off x="3845034" y="5650591"/>
            <a:ext cx="864030" cy="432015"/>
          </a:xfrm>
          <a:prstGeom prst="rect">
            <a:avLst/>
          </a:prstGeom>
        </p:spPr>
      </p:pic>
      <p:pic>
        <p:nvPicPr>
          <p:cNvPr id="19" name="Picture 18">
            <a:extLst>
              <a:ext uri="{FF2B5EF4-FFF2-40B4-BE49-F238E27FC236}">
                <a16:creationId xmlns:a16="http://schemas.microsoft.com/office/drawing/2014/main" id="{BD2F1E3C-0EB4-CEDB-3478-79D4C04D5D6B}"/>
              </a:ext>
            </a:extLst>
          </p:cNvPr>
          <p:cNvPicPr>
            <a:picLocks noChangeAspect="1"/>
          </p:cNvPicPr>
          <p:nvPr/>
        </p:nvPicPr>
        <p:blipFill>
          <a:blip r:embed="rId8"/>
          <a:stretch>
            <a:fillRect/>
          </a:stretch>
        </p:blipFill>
        <p:spPr>
          <a:xfrm>
            <a:off x="6505130" y="5164406"/>
            <a:ext cx="4950270" cy="1404387"/>
          </a:xfrm>
          <a:prstGeom prst="rect">
            <a:avLst/>
          </a:prstGeom>
        </p:spPr>
      </p:pic>
      <p:pic>
        <p:nvPicPr>
          <p:cNvPr id="21" name="Picture 20">
            <a:extLst>
              <a:ext uri="{FF2B5EF4-FFF2-40B4-BE49-F238E27FC236}">
                <a16:creationId xmlns:a16="http://schemas.microsoft.com/office/drawing/2014/main" id="{1660BCEB-41A5-0C17-00DD-570A0952D7E9}"/>
              </a:ext>
            </a:extLst>
          </p:cNvPr>
          <p:cNvPicPr>
            <a:picLocks noChangeAspect="1"/>
          </p:cNvPicPr>
          <p:nvPr/>
        </p:nvPicPr>
        <p:blipFill>
          <a:blip r:embed="rId9"/>
          <a:stretch>
            <a:fillRect/>
          </a:stretch>
        </p:blipFill>
        <p:spPr>
          <a:xfrm>
            <a:off x="6600970" y="5197015"/>
            <a:ext cx="686061" cy="381145"/>
          </a:xfrm>
          <a:prstGeom prst="rect">
            <a:avLst/>
          </a:prstGeom>
        </p:spPr>
      </p:pic>
      <p:pic>
        <p:nvPicPr>
          <p:cNvPr id="23" name="Picture 22">
            <a:extLst>
              <a:ext uri="{FF2B5EF4-FFF2-40B4-BE49-F238E27FC236}">
                <a16:creationId xmlns:a16="http://schemas.microsoft.com/office/drawing/2014/main" id="{7DFD22FB-25E8-A22D-2C8F-853D82D0DCE9}"/>
              </a:ext>
            </a:extLst>
          </p:cNvPr>
          <p:cNvPicPr>
            <a:picLocks noChangeAspect="1"/>
          </p:cNvPicPr>
          <p:nvPr/>
        </p:nvPicPr>
        <p:blipFill>
          <a:blip r:embed="rId10"/>
          <a:stretch>
            <a:fillRect/>
          </a:stretch>
        </p:blipFill>
        <p:spPr>
          <a:xfrm>
            <a:off x="4316724" y="3337927"/>
            <a:ext cx="4508241" cy="1444353"/>
          </a:xfrm>
          <a:prstGeom prst="rect">
            <a:avLst/>
          </a:prstGeom>
        </p:spPr>
      </p:pic>
      <p:pic>
        <p:nvPicPr>
          <p:cNvPr id="25" name="Picture 24">
            <a:extLst>
              <a:ext uri="{FF2B5EF4-FFF2-40B4-BE49-F238E27FC236}">
                <a16:creationId xmlns:a16="http://schemas.microsoft.com/office/drawing/2014/main" id="{16240CE7-2D1B-D901-F700-1A028E5A57B1}"/>
              </a:ext>
            </a:extLst>
          </p:cNvPr>
          <p:cNvPicPr>
            <a:picLocks noChangeAspect="1"/>
          </p:cNvPicPr>
          <p:nvPr/>
        </p:nvPicPr>
        <p:blipFill>
          <a:blip r:embed="rId11"/>
          <a:stretch>
            <a:fillRect/>
          </a:stretch>
        </p:blipFill>
        <p:spPr>
          <a:xfrm>
            <a:off x="4316724" y="3337927"/>
            <a:ext cx="1107830" cy="338146"/>
          </a:xfrm>
          <a:prstGeom prst="rect">
            <a:avLst/>
          </a:prstGeom>
        </p:spPr>
      </p:pic>
      <p:pic>
        <p:nvPicPr>
          <p:cNvPr id="27" name="Picture 26">
            <a:extLst>
              <a:ext uri="{FF2B5EF4-FFF2-40B4-BE49-F238E27FC236}">
                <a16:creationId xmlns:a16="http://schemas.microsoft.com/office/drawing/2014/main" id="{C3D90C76-AAAE-6F45-D897-ACD65F760081}"/>
              </a:ext>
            </a:extLst>
          </p:cNvPr>
          <p:cNvPicPr>
            <a:picLocks noChangeAspect="1"/>
          </p:cNvPicPr>
          <p:nvPr/>
        </p:nvPicPr>
        <p:blipFill>
          <a:blip r:embed="rId12"/>
          <a:stretch>
            <a:fillRect/>
          </a:stretch>
        </p:blipFill>
        <p:spPr>
          <a:xfrm>
            <a:off x="551005" y="2430809"/>
            <a:ext cx="468844" cy="489682"/>
          </a:xfrm>
          <a:prstGeom prst="rect">
            <a:avLst/>
          </a:prstGeom>
        </p:spPr>
      </p:pic>
    </p:spTree>
    <p:extLst>
      <p:ext uri="{BB962C8B-B14F-4D97-AF65-F5344CB8AC3E}">
        <p14:creationId xmlns:p14="http://schemas.microsoft.com/office/powerpoint/2010/main" val="59582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2BC7A-807F-75EC-9539-5A1F27C03078}"/>
              </a:ext>
            </a:extLst>
          </p:cNvPr>
          <p:cNvPicPr>
            <a:picLocks noChangeAspect="1"/>
          </p:cNvPicPr>
          <p:nvPr/>
        </p:nvPicPr>
        <p:blipFill>
          <a:blip r:embed="rId2"/>
          <a:stretch>
            <a:fillRect/>
          </a:stretch>
        </p:blipFill>
        <p:spPr>
          <a:xfrm>
            <a:off x="7404018" y="0"/>
            <a:ext cx="4425697" cy="6858000"/>
          </a:xfrm>
          <a:prstGeom prst="rect">
            <a:avLst/>
          </a:prstGeom>
        </p:spPr>
      </p:pic>
      <p:sp>
        <p:nvSpPr>
          <p:cNvPr id="5" name="TextBox 4">
            <a:extLst>
              <a:ext uri="{FF2B5EF4-FFF2-40B4-BE49-F238E27FC236}">
                <a16:creationId xmlns:a16="http://schemas.microsoft.com/office/drawing/2014/main" id="{337230AE-274D-B477-1CD1-536933C15281}"/>
              </a:ext>
            </a:extLst>
          </p:cNvPr>
          <p:cNvSpPr txBox="1"/>
          <p:nvPr/>
        </p:nvSpPr>
        <p:spPr>
          <a:xfrm>
            <a:off x="362285" y="478564"/>
            <a:ext cx="6687995" cy="1077218"/>
          </a:xfrm>
          <a:prstGeom prst="rect">
            <a:avLst/>
          </a:prstGeom>
          <a:noFill/>
        </p:spPr>
        <p:txBody>
          <a:bodyPr wrap="square" rtlCol="0">
            <a:spAutoFit/>
          </a:bodyPr>
          <a:lstStyle/>
          <a:p>
            <a:r>
              <a:rPr kumimoji="0" lang="en-US" sz="3200" b="1" i="0" u="none" strike="noStrike" kern="1200" cap="none" spc="0" normalizeH="0" baseline="0" noProof="0" dirty="0">
                <a:ln>
                  <a:noFill/>
                </a:ln>
                <a:solidFill>
                  <a:srgbClr val="FFFFFF"/>
                </a:solidFill>
                <a:effectLst/>
                <a:uLnTx/>
                <a:uFillTx/>
                <a:latin typeface="Trebuchet MS"/>
                <a:ea typeface="+mj-ea"/>
                <a:cs typeface="+mj-cs"/>
              </a:rPr>
              <a:t>ACTA Gold Standard for Freedom of Expression</a:t>
            </a:r>
            <a:endParaRPr lang="en-US" sz="3200" dirty="0"/>
          </a:p>
        </p:txBody>
      </p:sp>
      <p:sp>
        <p:nvSpPr>
          <p:cNvPr id="6" name="TextBox 5">
            <a:extLst>
              <a:ext uri="{FF2B5EF4-FFF2-40B4-BE49-F238E27FC236}">
                <a16:creationId xmlns:a16="http://schemas.microsoft.com/office/drawing/2014/main" id="{5373746F-2EDA-AE42-E152-B6F324CC4C19}"/>
              </a:ext>
            </a:extLst>
          </p:cNvPr>
          <p:cNvSpPr txBox="1"/>
          <p:nvPr/>
        </p:nvSpPr>
        <p:spPr>
          <a:xfrm>
            <a:off x="726393" y="1845444"/>
            <a:ext cx="5369607" cy="2677656"/>
          </a:xfrm>
          <a:prstGeom prst="rect">
            <a:avLst/>
          </a:prstGeom>
          <a:noFill/>
        </p:spPr>
        <p:txBody>
          <a:bodyPr wrap="square" rtlCol="0">
            <a:spAutoFit/>
          </a:bodyPr>
          <a:lstStyle/>
          <a:p>
            <a:pPr marL="342900" indent="-342900">
              <a:buAutoNum type="arabicPeriod"/>
            </a:pPr>
            <a:r>
              <a:rPr lang="en-US" sz="2400" dirty="0">
                <a:solidFill>
                  <a:schemeClr val="bg1"/>
                </a:solidFill>
              </a:rPr>
              <a:t>Commit to a Culture of Freedom of Expression</a:t>
            </a:r>
          </a:p>
          <a:p>
            <a:pPr marL="342900" indent="-342900">
              <a:buAutoNum type="arabicPeriod"/>
            </a:pPr>
            <a:r>
              <a:rPr lang="en-US" sz="2400" dirty="0">
                <a:solidFill>
                  <a:schemeClr val="bg1"/>
                </a:solidFill>
              </a:rPr>
              <a:t>Foster Civil Discourse</a:t>
            </a:r>
          </a:p>
          <a:p>
            <a:pPr marL="342900" indent="-342900">
              <a:buAutoNum type="arabicPeriod"/>
            </a:pPr>
            <a:r>
              <a:rPr lang="en-US" sz="2400" dirty="0">
                <a:solidFill>
                  <a:schemeClr val="bg1"/>
                </a:solidFill>
              </a:rPr>
              <a:t>Cultivate Intellectual Diversity</a:t>
            </a:r>
          </a:p>
          <a:p>
            <a:pPr marL="342900" indent="-342900">
              <a:buAutoNum type="arabicPeriod"/>
            </a:pPr>
            <a:r>
              <a:rPr lang="en-US" sz="2400" dirty="0">
                <a:solidFill>
                  <a:schemeClr val="bg1"/>
                </a:solidFill>
              </a:rPr>
              <a:t>Break Down Barriers to Freedom of </a:t>
            </a:r>
            <a:r>
              <a:rPr lang="en-US" sz="2400" dirty="0">
                <a:solidFill>
                  <a:schemeClr val="bg1"/>
                </a:solidFill>
                <a:latin typeface="+mj-lt"/>
              </a:rPr>
              <a:t>Expression</a:t>
            </a:r>
          </a:p>
          <a:p>
            <a:pPr marL="342900" indent="-342900">
              <a:buAutoNum type="arabicPeriod"/>
            </a:pPr>
            <a:r>
              <a:rPr lang="en-US" sz="2400" dirty="0">
                <a:solidFill>
                  <a:schemeClr val="bg1"/>
                </a:solidFill>
              </a:rPr>
              <a:t>Advance Leadership Accountability</a:t>
            </a:r>
          </a:p>
        </p:txBody>
      </p:sp>
    </p:spTree>
    <p:extLst>
      <p:ext uri="{BB962C8B-B14F-4D97-AF65-F5344CB8AC3E}">
        <p14:creationId xmlns:p14="http://schemas.microsoft.com/office/powerpoint/2010/main" val="1735248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AB6CCA-F7B4-2313-83DD-29B7F909E1CD}"/>
              </a:ext>
            </a:extLst>
          </p:cNvPr>
          <p:cNvSpPr>
            <a:spLocks noGrp="1"/>
          </p:cNvSpPr>
          <p:nvPr>
            <p:ph type="sldNum" sz="quarter" idx="12"/>
          </p:nvPr>
        </p:nvSpPr>
        <p:spPr/>
        <p:txBody>
          <a:bodyPr/>
          <a:lstStyle/>
          <a:p>
            <a:fld id="{C263D6C4-4840-40CC-AC84-17E24B3B7BDE}" type="slidenum">
              <a:rPr lang="en-US" noProof="0" smtClean="0"/>
              <a:pPr/>
              <a:t>12</a:t>
            </a:fld>
            <a:endParaRPr lang="en-US" noProof="0" dirty="0"/>
          </a:p>
        </p:txBody>
      </p:sp>
      <p:pic>
        <p:nvPicPr>
          <p:cNvPr id="3" name="Picture 2">
            <a:extLst>
              <a:ext uri="{FF2B5EF4-FFF2-40B4-BE49-F238E27FC236}">
                <a16:creationId xmlns:a16="http://schemas.microsoft.com/office/drawing/2014/main" id="{81F4A78A-B732-1F79-9140-207C944D145A}"/>
              </a:ext>
            </a:extLst>
          </p:cNvPr>
          <p:cNvPicPr>
            <a:picLocks noChangeAspect="1"/>
          </p:cNvPicPr>
          <p:nvPr/>
        </p:nvPicPr>
        <p:blipFill>
          <a:blip r:embed="rId2"/>
          <a:stretch>
            <a:fillRect/>
          </a:stretch>
        </p:blipFill>
        <p:spPr>
          <a:xfrm>
            <a:off x="325438" y="3591391"/>
            <a:ext cx="6724072" cy="2963454"/>
          </a:xfrm>
          <a:prstGeom prst="rect">
            <a:avLst/>
          </a:prstGeom>
        </p:spPr>
      </p:pic>
      <p:pic>
        <p:nvPicPr>
          <p:cNvPr id="4" name="Picture 3">
            <a:extLst>
              <a:ext uri="{FF2B5EF4-FFF2-40B4-BE49-F238E27FC236}">
                <a16:creationId xmlns:a16="http://schemas.microsoft.com/office/drawing/2014/main" id="{0FC1E9C3-35DF-2025-A533-4A0D5BD5EAFF}"/>
              </a:ext>
            </a:extLst>
          </p:cNvPr>
          <p:cNvPicPr>
            <a:picLocks noChangeAspect="1"/>
          </p:cNvPicPr>
          <p:nvPr/>
        </p:nvPicPr>
        <p:blipFill>
          <a:blip r:embed="rId3"/>
          <a:stretch>
            <a:fillRect/>
          </a:stretch>
        </p:blipFill>
        <p:spPr>
          <a:xfrm>
            <a:off x="304159" y="660146"/>
            <a:ext cx="6745351" cy="2040478"/>
          </a:xfrm>
          <a:prstGeom prst="rect">
            <a:avLst/>
          </a:prstGeom>
        </p:spPr>
      </p:pic>
      <p:pic>
        <p:nvPicPr>
          <p:cNvPr id="5" name="Picture 4">
            <a:extLst>
              <a:ext uri="{FF2B5EF4-FFF2-40B4-BE49-F238E27FC236}">
                <a16:creationId xmlns:a16="http://schemas.microsoft.com/office/drawing/2014/main" id="{BAA81472-5936-99B5-3151-2B9149710E84}"/>
              </a:ext>
            </a:extLst>
          </p:cNvPr>
          <p:cNvPicPr>
            <a:picLocks noChangeAspect="1"/>
          </p:cNvPicPr>
          <p:nvPr/>
        </p:nvPicPr>
        <p:blipFill>
          <a:blip r:embed="rId4"/>
          <a:stretch>
            <a:fillRect/>
          </a:stretch>
        </p:blipFill>
        <p:spPr>
          <a:xfrm>
            <a:off x="5691673" y="1809857"/>
            <a:ext cx="6664983" cy="2449946"/>
          </a:xfrm>
          <a:prstGeom prst="rect">
            <a:avLst/>
          </a:prstGeom>
        </p:spPr>
      </p:pic>
      <p:sp>
        <p:nvSpPr>
          <p:cNvPr id="6" name="TextBox 5">
            <a:extLst>
              <a:ext uri="{FF2B5EF4-FFF2-40B4-BE49-F238E27FC236}">
                <a16:creationId xmlns:a16="http://schemas.microsoft.com/office/drawing/2014/main" id="{271D3A7E-006B-5FAA-8EC2-D7465B01C8F1}"/>
              </a:ext>
            </a:extLst>
          </p:cNvPr>
          <p:cNvSpPr txBox="1"/>
          <p:nvPr/>
        </p:nvSpPr>
        <p:spPr>
          <a:xfrm>
            <a:off x="7315200" y="5207269"/>
            <a:ext cx="4635374" cy="400110"/>
          </a:xfrm>
          <a:prstGeom prst="rect">
            <a:avLst/>
          </a:prstGeom>
          <a:noFill/>
        </p:spPr>
        <p:txBody>
          <a:bodyPr wrap="square" rtlCol="0">
            <a:spAutoFit/>
          </a:bodyPr>
          <a:lstStyle/>
          <a:p>
            <a:r>
              <a:rPr lang="en-US" sz="2000" b="1" dirty="0">
                <a:solidFill>
                  <a:schemeClr val="bg1"/>
                </a:solidFill>
              </a:rPr>
              <a:t>www.HowCollegesSpendMoney.com</a:t>
            </a:r>
          </a:p>
        </p:txBody>
      </p:sp>
    </p:spTree>
    <p:extLst>
      <p:ext uri="{BB962C8B-B14F-4D97-AF65-F5344CB8AC3E}">
        <p14:creationId xmlns:p14="http://schemas.microsoft.com/office/powerpoint/2010/main" val="468901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p:txBody>
          <a:bodyPr>
            <a:normAutofit fontScale="90000"/>
          </a:bodyPr>
          <a:lstStyle/>
          <a:p>
            <a:r>
              <a:rPr lang="en-US" dirty="0"/>
              <a:t>Public Boards vs. </a:t>
            </a:r>
            <a:br>
              <a:rPr lang="en-US" dirty="0"/>
            </a:br>
            <a:r>
              <a:rPr lang="en-US" dirty="0"/>
              <a:t>Private Boards</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88950" y="618956"/>
            <a:ext cx="11214100" cy="1006429"/>
          </a:xfrm>
        </p:spPr>
        <p:txBody>
          <a:bodyPr/>
          <a:lstStyle/>
          <a:p>
            <a:r>
              <a:rPr lang="en-US" sz="6600" dirty="0"/>
              <a:t>FOIA/ Open Meeting Laws</a:t>
            </a:r>
          </a:p>
        </p:txBody>
      </p:sp>
      <p:pic>
        <p:nvPicPr>
          <p:cNvPr id="3" name="Picture 2">
            <a:extLst>
              <a:ext uri="{FF2B5EF4-FFF2-40B4-BE49-F238E27FC236}">
                <a16:creationId xmlns:a16="http://schemas.microsoft.com/office/drawing/2014/main" id="{E377D32A-FE8C-7546-BD5D-D7179D869B0D}"/>
              </a:ext>
            </a:extLst>
          </p:cNvPr>
          <p:cNvPicPr>
            <a:picLocks noChangeAspect="1"/>
          </p:cNvPicPr>
          <p:nvPr/>
        </p:nvPicPr>
        <p:blipFill>
          <a:blip r:embed="rId2"/>
          <a:stretch>
            <a:fillRect/>
          </a:stretch>
        </p:blipFill>
        <p:spPr>
          <a:xfrm>
            <a:off x="1741116" y="2295051"/>
            <a:ext cx="2404305" cy="24043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3</a:t>
            </a:fld>
            <a:endParaRPr lang="en-US" dirty="0"/>
          </a:p>
        </p:txBody>
      </p:sp>
      <p:pic>
        <p:nvPicPr>
          <p:cNvPr id="5" name="Picture 4">
            <a:extLst>
              <a:ext uri="{FF2B5EF4-FFF2-40B4-BE49-F238E27FC236}">
                <a16:creationId xmlns:a16="http://schemas.microsoft.com/office/drawing/2014/main" id="{FC267466-AC3B-AD74-ED01-1AA5244A952E}"/>
              </a:ext>
            </a:extLst>
          </p:cNvPr>
          <p:cNvPicPr>
            <a:picLocks noChangeAspect="1"/>
          </p:cNvPicPr>
          <p:nvPr/>
        </p:nvPicPr>
        <p:blipFill>
          <a:blip r:embed="rId3"/>
          <a:stretch>
            <a:fillRect/>
          </a:stretch>
        </p:blipFill>
        <p:spPr>
          <a:xfrm>
            <a:off x="5245427" y="1956987"/>
            <a:ext cx="5112077" cy="35091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840230"/>
          </a:xfrm>
        </p:spPr>
        <p:txBody>
          <a:bodyPr/>
          <a:lstStyle/>
          <a:p>
            <a:r>
              <a:rPr lang="en-US" sz="5400" u="sng" dirty="0"/>
              <a:t>Duty of</a:t>
            </a:r>
            <a:r>
              <a:rPr lang="en-US" sz="5400" dirty="0"/>
              <a:t>					</a:t>
            </a:r>
            <a:r>
              <a:rPr lang="en-US" sz="5400" u="sng" dirty="0"/>
              <a:t>Duty to </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4</a:t>
            </a:fld>
            <a:endParaRPr lang="en-US" dirty="0"/>
          </a:p>
        </p:txBody>
      </p:sp>
      <p:sp>
        <p:nvSpPr>
          <p:cNvPr id="7" name="Text Placeholder 6">
            <a:extLst>
              <a:ext uri="{FF2B5EF4-FFF2-40B4-BE49-F238E27FC236}">
                <a16:creationId xmlns:a16="http://schemas.microsoft.com/office/drawing/2014/main" id="{B74126B4-1E6C-4FFF-9282-40E18A85A07F}"/>
              </a:ext>
            </a:extLst>
          </p:cNvPr>
          <p:cNvSpPr>
            <a:spLocks noGrp="1"/>
          </p:cNvSpPr>
          <p:nvPr>
            <p:ph type="body" sz="quarter" idx="1"/>
          </p:nvPr>
        </p:nvSpPr>
        <p:spPr>
          <a:xfrm>
            <a:off x="444500" y="1681162"/>
            <a:ext cx="5870842" cy="2728467"/>
          </a:xfrm>
        </p:spPr>
        <p:txBody>
          <a:bodyPr>
            <a:normAutofit/>
          </a:bodyPr>
          <a:lstStyle/>
          <a:p>
            <a:pPr marL="342900" indent="-342900" algn="l">
              <a:buFont typeface="Arial" panose="020B0604020202020204" pitchFamily="34" charset="0"/>
              <a:buChar char="•"/>
            </a:pPr>
            <a:r>
              <a:rPr lang="en-US" sz="4400" dirty="0"/>
              <a:t>Care</a:t>
            </a:r>
          </a:p>
          <a:p>
            <a:pPr marL="342900" indent="-342900" algn="l">
              <a:buFont typeface="Arial" panose="020B0604020202020204" pitchFamily="34" charset="0"/>
              <a:buChar char="•"/>
            </a:pPr>
            <a:r>
              <a:rPr lang="en-US" sz="4400" dirty="0"/>
              <a:t>Loyalty</a:t>
            </a:r>
          </a:p>
          <a:p>
            <a:pPr marL="342900" indent="-342900" algn="l">
              <a:buFont typeface="Arial" panose="020B0604020202020204" pitchFamily="34" charset="0"/>
              <a:buChar char="•"/>
            </a:pPr>
            <a:r>
              <a:rPr lang="en-US" sz="4400" dirty="0"/>
              <a:t>Obedience </a:t>
            </a:r>
          </a:p>
          <a:p>
            <a:pPr marL="342900" indent="-342900" algn="l">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FBA99F62-B789-B6C0-00DC-71673C7B9D0A}"/>
              </a:ext>
            </a:extLst>
          </p:cNvPr>
          <p:cNvSpPr txBox="1"/>
          <p:nvPr/>
        </p:nvSpPr>
        <p:spPr>
          <a:xfrm>
            <a:off x="6461748" y="1760433"/>
            <a:ext cx="5607050" cy="646331"/>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
                <a:srgbClr val="47C3D3"/>
              </a:buClr>
              <a:buSzTx/>
              <a:buFont typeface="Arial" panose="020B0604020202020204" pitchFamily="34" charset="0"/>
              <a:buChar char="•"/>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The Commonwealth</a:t>
            </a:r>
          </a:p>
        </p:txBody>
      </p:sp>
      <p:pic>
        <p:nvPicPr>
          <p:cNvPr id="13" name="Picture 12">
            <a:extLst>
              <a:ext uri="{FF2B5EF4-FFF2-40B4-BE49-F238E27FC236}">
                <a16:creationId xmlns:a16="http://schemas.microsoft.com/office/drawing/2014/main" id="{4B289B10-867F-4321-25BD-72AB5DDE01CF}"/>
              </a:ext>
            </a:extLst>
          </p:cNvPr>
          <p:cNvPicPr>
            <a:picLocks noChangeAspect="1"/>
          </p:cNvPicPr>
          <p:nvPr/>
        </p:nvPicPr>
        <p:blipFill>
          <a:blip r:embed="rId2"/>
          <a:stretch>
            <a:fillRect/>
          </a:stretch>
        </p:blipFill>
        <p:spPr>
          <a:xfrm>
            <a:off x="7109669" y="3035733"/>
            <a:ext cx="3715349" cy="24723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9427D2-5C1D-5CA0-6247-73ECC29F8906}"/>
              </a:ext>
            </a:extLst>
          </p:cNvPr>
          <p:cNvSpPr>
            <a:spLocks noGrp="1"/>
          </p:cNvSpPr>
          <p:nvPr>
            <p:ph type="sldNum" sz="quarter" idx="12"/>
          </p:nvPr>
        </p:nvSpPr>
        <p:spPr/>
        <p:txBody>
          <a:bodyPr/>
          <a:lstStyle/>
          <a:p>
            <a:fld id="{C263D6C4-4840-40CC-AC84-17E24B3B7BDE}" type="slidenum">
              <a:rPr lang="en-US" noProof="0" smtClean="0"/>
              <a:pPr/>
              <a:t>5</a:t>
            </a:fld>
            <a:endParaRPr lang="en-US" noProof="0" dirty="0"/>
          </a:p>
        </p:txBody>
      </p:sp>
      <p:pic>
        <p:nvPicPr>
          <p:cNvPr id="12" name="Picture Placeholder 11">
            <a:extLst>
              <a:ext uri="{FF2B5EF4-FFF2-40B4-BE49-F238E27FC236}">
                <a16:creationId xmlns:a16="http://schemas.microsoft.com/office/drawing/2014/main" id="{507A46D3-D5FE-B0E0-9D53-D1D66F93C588}"/>
              </a:ext>
            </a:extLst>
          </p:cNvPr>
          <p:cNvPicPr>
            <a:picLocks noGrp="1" noChangeAspect="1"/>
          </p:cNvPicPr>
          <p:nvPr>
            <p:ph type="pic" idx="1"/>
          </p:nvPr>
        </p:nvPicPr>
        <p:blipFill>
          <a:blip r:embed="rId2"/>
          <a:srcRect t="10883" b="10883"/>
          <a:stretch/>
        </p:blipFill>
        <p:spPr>
          <a:xfrm>
            <a:off x="5507225" y="1685211"/>
            <a:ext cx="5948175" cy="4023109"/>
          </a:xfrm>
        </p:spPr>
      </p:pic>
      <p:sp>
        <p:nvSpPr>
          <p:cNvPr id="10" name="Text Placeholder 9">
            <a:extLst>
              <a:ext uri="{FF2B5EF4-FFF2-40B4-BE49-F238E27FC236}">
                <a16:creationId xmlns:a16="http://schemas.microsoft.com/office/drawing/2014/main" id="{D884D409-FE72-6239-FA0C-6E11A68A12EA}"/>
              </a:ext>
            </a:extLst>
          </p:cNvPr>
          <p:cNvSpPr>
            <a:spLocks noGrp="1"/>
          </p:cNvSpPr>
          <p:nvPr>
            <p:ph type="body" sz="half" idx="2"/>
          </p:nvPr>
        </p:nvSpPr>
        <p:spPr>
          <a:xfrm>
            <a:off x="443366" y="1444649"/>
            <a:ext cx="4300650" cy="4579079"/>
          </a:xfrm>
        </p:spPr>
        <p:txBody>
          <a:bodyPr/>
          <a:lstStyle/>
          <a:p>
            <a:pPr>
              <a:lnSpc>
                <a:spcPct val="120000"/>
              </a:lnSpc>
              <a:spcBef>
                <a:spcPts val="0"/>
              </a:spcBef>
            </a:pPr>
            <a:r>
              <a:rPr lang="en-US" dirty="0"/>
              <a:t>“</a:t>
            </a:r>
            <a:r>
              <a:rPr lang="en-US" sz="2000" dirty="0"/>
              <a:t>My role as regent, I think, is to ensure that the university does well and is fiscally sound and obeys laws in all of the policies we set out…. </a:t>
            </a:r>
          </a:p>
          <a:p>
            <a:pPr>
              <a:lnSpc>
                <a:spcPct val="120000"/>
              </a:lnSpc>
              <a:spcBef>
                <a:spcPts val="0"/>
              </a:spcBef>
            </a:pPr>
            <a:endParaRPr lang="en-US" sz="2000" dirty="0"/>
          </a:p>
          <a:p>
            <a:pPr>
              <a:lnSpc>
                <a:spcPct val="120000"/>
              </a:lnSpc>
              <a:spcBef>
                <a:spcPts val="0"/>
              </a:spcBef>
            </a:pPr>
            <a:r>
              <a:rPr lang="en-US" sz="2000" dirty="0"/>
              <a:t>We’re not here to win awards, we’re not here to make the U.S. News and World Report’s best rank list—all of which are amazing and great, important things—but rather our main focus needs to be: </a:t>
            </a:r>
            <a:r>
              <a:rPr lang="en-US" sz="2000" b="1" u="sng" dirty="0"/>
              <a:t>How do we serve the people of this state?</a:t>
            </a:r>
            <a:r>
              <a:rPr lang="en-US" sz="2000" dirty="0"/>
              <a:t>”</a:t>
            </a:r>
          </a:p>
        </p:txBody>
      </p:sp>
    </p:spTree>
    <p:extLst>
      <p:ext uri="{BB962C8B-B14F-4D97-AF65-F5344CB8AC3E}">
        <p14:creationId xmlns:p14="http://schemas.microsoft.com/office/powerpoint/2010/main" val="586651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CD37D6-FE32-48E3-A3AD-F07BE6A19FA1}"/>
              </a:ext>
            </a:extLst>
          </p:cNvPr>
          <p:cNvSpPr>
            <a:spLocks noGrp="1"/>
          </p:cNvSpPr>
          <p:nvPr>
            <p:ph type="title"/>
          </p:nvPr>
        </p:nvSpPr>
        <p:spPr>
          <a:xfrm>
            <a:off x="770385" y="3359727"/>
            <a:ext cx="5673436" cy="1994364"/>
          </a:xfrm>
        </p:spPr>
        <p:txBody>
          <a:bodyPr>
            <a:normAutofit/>
          </a:bodyPr>
          <a:lstStyle/>
          <a:p>
            <a:r>
              <a:rPr lang="en-US" dirty="0"/>
              <a:t>“Do you trust yourself to assess your university’s problems honestly?”</a:t>
            </a:r>
          </a:p>
        </p:txBody>
      </p:sp>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6</a:t>
            </a:fld>
            <a:endParaRPr lang="en-US" dirty="0"/>
          </a:p>
        </p:txBody>
      </p:sp>
      <p:pic>
        <p:nvPicPr>
          <p:cNvPr id="4" name="Picture 3">
            <a:extLst>
              <a:ext uri="{FF2B5EF4-FFF2-40B4-BE49-F238E27FC236}">
                <a16:creationId xmlns:a16="http://schemas.microsoft.com/office/drawing/2014/main" id="{403AC4FB-8DB1-239F-3BEC-27139D24C286}"/>
              </a:ext>
            </a:extLst>
          </p:cNvPr>
          <p:cNvPicPr>
            <a:picLocks noChangeAspect="1"/>
          </p:cNvPicPr>
          <p:nvPr/>
        </p:nvPicPr>
        <p:blipFill>
          <a:blip r:embed="rId2"/>
          <a:stretch>
            <a:fillRect/>
          </a:stretch>
        </p:blipFill>
        <p:spPr>
          <a:xfrm>
            <a:off x="6918399" y="69272"/>
            <a:ext cx="4333801" cy="6719455"/>
          </a:xfrm>
          <a:prstGeom prst="rect">
            <a:avLst/>
          </a:prstGeom>
        </p:spPr>
      </p:pic>
    </p:spTree>
    <p:extLst>
      <p:ext uri="{BB962C8B-B14F-4D97-AF65-F5344CB8AC3E}">
        <p14:creationId xmlns:p14="http://schemas.microsoft.com/office/powerpoint/2010/main" val="9141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p:txBody>
          <a:bodyPr>
            <a:normAutofit fontScale="90000"/>
          </a:bodyPr>
          <a:lstStyle/>
          <a:p>
            <a:r>
              <a:rPr lang="en-US" dirty="0"/>
              <a:t>Higher Education Boards vs. Other Boards</a:t>
            </a: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7</a:t>
            </a:fld>
            <a:endParaRPr lang="en-US" dirty="0"/>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8</a:t>
            </a:fld>
            <a:endParaRPr lang="en-US" dirty="0"/>
          </a:p>
        </p:txBody>
      </p:sp>
      <p:pic>
        <p:nvPicPr>
          <p:cNvPr id="4" name="Picture 3">
            <a:extLst>
              <a:ext uri="{FF2B5EF4-FFF2-40B4-BE49-F238E27FC236}">
                <a16:creationId xmlns:a16="http://schemas.microsoft.com/office/drawing/2014/main" id="{6C77D096-2353-A83A-3BC9-9F32B27F017B}"/>
              </a:ext>
            </a:extLst>
          </p:cNvPr>
          <p:cNvPicPr>
            <a:picLocks noChangeAspect="1"/>
          </p:cNvPicPr>
          <p:nvPr/>
        </p:nvPicPr>
        <p:blipFill>
          <a:blip r:embed="rId2"/>
          <a:stretch>
            <a:fillRect/>
          </a:stretch>
        </p:blipFill>
        <p:spPr>
          <a:xfrm>
            <a:off x="6187447" y="327772"/>
            <a:ext cx="5750851" cy="5772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C13E0161-FADB-25F0-C0DA-BBD46898AE66}"/>
              </a:ext>
            </a:extLst>
          </p:cNvPr>
          <p:cNvSpPr txBox="1"/>
          <p:nvPr/>
        </p:nvSpPr>
        <p:spPr>
          <a:xfrm>
            <a:off x="253702" y="1874728"/>
            <a:ext cx="5615492" cy="3108543"/>
          </a:xfrm>
          <a:prstGeom prst="rect">
            <a:avLst/>
          </a:prstGeom>
          <a:noFill/>
        </p:spPr>
        <p:txBody>
          <a:bodyPr wrap="square" rtlCol="0">
            <a:spAutoFit/>
          </a:bodyPr>
          <a:lstStyle/>
          <a:p>
            <a:r>
              <a:rPr lang="en-US" sz="2800" dirty="0">
                <a:solidFill>
                  <a:schemeClr val="bg1"/>
                </a:solidFill>
              </a:rPr>
              <a:t>“Shared governance—which demands an inclusive decision-making process—cannot and must not be an excuse for board inaction at a time when America’s pre-eminent role in higher education is threatened.”</a:t>
            </a:r>
          </a:p>
        </p:txBody>
      </p:sp>
    </p:spTree>
    <p:extLst>
      <p:ext uri="{BB962C8B-B14F-4D97-AF65-F5344CB8AC3E}">
        <p14:creationId xmlns:p14="http://schemas.microsoft.com/office/powerpoint/2010/main" val="106542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398C1C-6656-4A73-A680-62A81CDC27FD}"/>
              </a:ext>
            </a:extLst>
          </p:cNvPr>
          <p:cNvSpPr>
            <a:spLocks noGrp="1"/>
          </p:cNvSpPr>
          <p:nvPr>
            <p:ph type="sldNum" sz="quarter" idx="12"/>
          </p:nvPr>
        </p:nvSpPr>
        <p:spPr/>
        <p:txBody>
          <a:bodyPr/>
          <a:lstStyle/>
          <a:p>
            <a:fld id="{C263D6C4-4840-40CC-AC84-17E24B3B7BDE}" type="slidenum">
              <a:rPr lang="en-US" smtClean="0"/>
              <a:pPr/>
              <a:t>9</a:t>
            </a:fld>
            <a:endParaRPr lang="en-US" dirty="0"/>
          </a:p>
        </p:txBody>
      </p:sp>
      <p:pic>
        <p:nvPicPr>
          <p:cNvPr id="3" name="Picture 2">
            <a:extLst>
              <a:ext uri="{FF2B5EF4-FFF2-40B4-BE49-F238E27FC236}">
                <a16:creationId xmlns:a16="http://schemas.microsoft.com/office/drawing/2014/main" id="{22FC3268-A7D0-0AD5-38C5-EB26FFF0C688}"/>
              </a:ext>
            </a:extLst>
          </p:cNvPr>
          <p:cNvPicPr>
            <a:picLocks noChangeAspect="1"/>
          </p:cNvPicPr>
          <p:nvPr/>
        </p:nvPicPr>
        <p:blipFill>
          <a:blip r:embed="rId2"/>
          <a:stretch>
            <a:fillRect/>
          </a:stretch>
        </p:blipFill>
        <p:spPr>
          <a:xfrm>
            <a:off x="218543" y="81481"/>
            <a:ext cx="4351502" cy="1452785"/>
          </a:xfrm>
          <a:prstGeom prst="rect">
            <a:avLst/>
          </a:prstGeom>
          <a:solidFill>
            <a:schemeClr val="bg1">
              <a:lumMod val="95000"/>
            </a:schemeClr>
          </a:solidFill>
        </p:spPr>
      </p:pic>
      <p:pic>
        <p:nvPicPr>
          <p:cNvPr id="9" name="Picture 8">
            <a:extLst>
              <a:ext uri="{FF2B5EF4-FFF2-40B4-BE49-F238E27FC236}">
                <a16:creationId xmlns:a16="http://schemas.microsoft.com/office/drawing/2014/main" id="{DC79C261-9E9D-7D5D-CADB-7F0B620221BC}"/>
              </a:ext>
            </a:extLst>
          </p:cNvPr>
          <p:cNvPicPr>
            <a:picLocks noChangeAspect="1"/>
          </p:cNvPicPr>
          <p:nvPr/>
        </p:nvPicPr>
        <p:blipFill>
          <a:blip r:embed="rId3"/>
          <a:stretch>
            <a:fillRect/>
          </a:stretch>
        </p:blipFill>
        <p:spPr>
          <a:xfrm>
            <a:off x="5183641" y="395489"/>
            <a:ext cx="6236684" cy="6284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7003E8FA-99C9-2AF7-28D7-F995C2A28D17}"/>
              </a:ext>
            </a:extLst>
          </p:cNvPr>
          <p:cNvSpPr txBox="1"/>
          <p:nvPr/>
        </p:nvSpPr>
        <p:spPr>
          <a:xfrm>
            <a:off x="258888" y="3307011"/>
            <a:ext cx="4686478" cy="461665"/>
          </a:xfrm>
          <a:prstGeom prst="rect">
            <a:avLst/>
          </a:prstGeom>
          <a:noFill/>
        </p:spPr>
        <p:txBody>
          <a:bodyPr wrap="square" rtlCol="0">
            <a:spAutoFit/>
          </a:bodyPr>
          <a:lstStyle/>
          <a:p>
            <a:r>
              <a:rPr lang="en-US" sz="2400" b="1" dirty="0">
                <a:solidFill>
                  <a:schemeClr val="bg1"/>
                </a:solidFill>
              </a:rPr>
              <a:t>www.WhatWillTheyLearn.com</a:t>
            </a:r>
          </a:p>
        </p:txBody>
      </p:sp>
    </p:spTree>
    <p:extLst>
      <p:ext uri="{BB962C8B-B14F-4D97-AF65-F5344CB8AC3E}">
        <p14:creationId xmlns:p14="http://schemas.microsoft.com/office/powerpoint/2010/main" val="33223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2.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909</TotalTime>
  <Words>245</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Trade Gothic LT Pro</vt:lpstr>
      <vt:lpstr>Trebuchet MS</vt:lpstr>
      <vt:lpstr>Office Theme</vt:lpstr>
      <vt:lpstr>Governance 101</vt:lpstr>
      <vt:lpstr>Public Boards vs.  Private Boards</vt:lpstr>
      <vt:lpstr>FOIA/ Open Meeting Laws</vt:lpstr>
      <vt:lpstr>Duty of     Duty to </vt:lpstr>
      <vt:lpstr>PowerPoint Presentation</vt:lpstr>
      <vt:lpstr>“Do you trust yourself to assess your university’s problems honestly?”</vt:lpstr>
      <vt:lpstr>Higher Education Boards vs. Other Boards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Clare Doyle</dc:creator>
  <cp:lastModifiedBy>Armand Alacbay</cp:lastModifiedBy>
  <cp:revision>1</cp:revision>
  <dcterms:created xsi:type="dcterms:W3CDTF">2024-11-05T15:27:38Z</dcterms:created>
  <dcterms:modified xsi:type="dcterms:W3CDTF">2024-11-08T21:29:44Z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