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20"/>
  </p:notesMasterIdLst>
  <p:handoutMasterIdLst>
    <p:handoutMasterId r:id="rId21"/>
  </p:handoutMasterIdLst>
  <p:sldIdLst>
    <p:sldId id="330" r:id="rId5"/>
    <p:sldId id="329" r:id="rId6"/>
    <p:sldId id="323" r:id="rId7"/>
    <p:sldId id="324" r:id="rId8"/>
    <p:sldId id="345" r:id="rId9"/>
    <p:sldId id="328" r:id="rId10"/>
    <p:sldId id="348" r:id="rId11"/>
    <p:sldId id="347" r:id="rId12"/>
    <p:sldId id="331" r:id="rId13"/>
    <p:sldId id="335" r:id="rId14"/>
    <p:sldId id="340" r:id="rId15"/>
    <p:sldId id="341" r:id="rId16"/>
    <p:sldId id="342" r:id="rId17"/>
    <p:sldId id="343" r:id="rId18"/>
    <p:sldId id="344" r:id="rId1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98D"/>
    <a:srgbClr val="646C92"/>
    <a:srgbClr val="5A6B76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505E3EF-67EA-436B-97B2-0124C06EBD2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660" autoAdjust="0"/>
  </p:normalViewPr>
  <p:slideViewPr>
    <p:cSldViewPr snapToGrid="0">
      <p:cViewPr varScale="1">
        <p:scale>
          <a:sx n="56" d="100"/>
          <a:sy n="56" d="100"/>
        </p:scale>
        <p:origin x="1000" y="56"/>
      </p:cViewPr>
      <p:guideLst/>
    </p:cSldViewPr>
  </p:slideViewPr>
  <p:outlineViewPr>
    <p:cViewPr>
      <p:scale>
        <a:sx n="33" d="100"/>
        <a:sy n="33" d="100"/>
      </p:scale>
      <p:origin x="0" y="-44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E52182-8ED2-2CD9-1769-D9951A9939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73A34-C368-6B6E-8816-ABC664A8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C2FBC06-9676-42B7-A8B4-279236EF982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55158-3742-8894-B074-C872916FE8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B5579-9D25-81D6-8171-2F8C3F5377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BB3735C-CF2D-4272-874B-84D65FE3C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5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6C63451-F71A-45EA-8B10-04A09C28CC1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B8B270D-091D-4ED2-8C85-0898DD7D9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C1BA01-A3DB-AE46-E54F-3A4A7CF1C5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FE51F9-78C9-0B67-3BCE-B3794DDBCE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180D06C-1DFE-B5CD-691D-78E12B2DFA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F7874A-BAB3-5C32-8E25-0ABC907917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35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63713A-BC97-6175-8075-9633F66BF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C31A39-F63C-4F16-26A6-78B11AA44F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60E664-BCFF-7CF8-C871-87CDF5A66B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33C3C-8AF0-7491-427E-79A07F4AA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1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85251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381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844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7D905AD-2C09-A80F-FBF0-4F45A7A148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163" y="400049"/>
            <a:ext cx="8647721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F87AC4-493F-1EB8-D127-C21530FA824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68163" y="1997132"/>
            <a:ext cx="8652793" cy="4232218"/>
          </a:xfrm>
        </p:spPr>
        <p:txBody>
          <a:bodyPr lIns="0">
            <a:normAutofit/>
          </a:bodyPr>
          <a:lstStyle>
            <a:lvl1pPr marL="28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1pPr>
            <a:lvl2pPr marL="64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2pPr>
            <a:lvl3pPr marL="100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3pPr>
            <a:lvl4pPr marL="136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4pPr>
            <a:lvl5pPr marL="172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BE6897-C551-2BCB-F552-C4B761D2C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57063" y="457964"/>
            <a:ext cx="2211229" cy="2707415"/>
            <a:chOff x="9728105" y="457964"/>
            <a:chExt cx="2211229" cy="2707415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C8215B7C-A98D-6F6C-9039-6F2AAEEFD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184D4E7B-7775-1603-2C3F-5C26535772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6F97B093-B348-8A25-789A-743A43E9038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0732DEA9-6233-9CDE-64C6-744FC6CD6E4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Rectangle 30">
                  <a:extLst>
                    <a:ext uri="{FF2B5EF4-FFF2-40B4-BE49-F238E27FC236}">
                      <a16:creationId xmlns:a16="http://schemas.microsoft.com/office/drawing/2014/main" id="{9274C521-E533-D3E5-CE64-E3A3AEC0FE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3" name="Rectangle 30">
                  <a:extLst>
                    <a:ext uri="{FF2B5EF4-FFF2-40B4-BE49-F238E27FC236}">
                      <a16:creationId xmlns:a16="http://schemas.microsoft.com/office/drawing/2014/main" id="{2C69CF99-91AA-9E24-24AE-5A89748B46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A35D6C12-B227-D277-0499-FA2765DB20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58" name="Freeform: Shape 57">
                  <a:extLst>
                    <a:ext uri="{FF2B5EF4-FFF2-40B4-BE49-F238E27FC236}">
                      <a16:creationId xmlns:a16="http://schemas.microsoft.com/office/drawing/2014/main" id="{01FCD87F-4621-47F3-CC5C-A1A8F67332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Freeform: Shape 58">
                  <a:extLst>
                    <a:ext uri="{FF2B5EF4-FFF2-40B4-BE49-F238E27FC236}">
                      <a16:creationId xmlns:a16="http://schemas.microsoft.com/office/drawing/2014/main" id="{CA7C3364-8305-C08F-4132-18DA2D39BF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8093390-6F0E-5ED5-5DAF-40FF11548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CEAA9FA7-0165-F161-72DC-F2E001FCF3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54" name="Freeform 68">
                  <a:extLst>
                    <a:ext uri="{FF2B5EF4-FFF2-40B4-BE49-F238E27FC236}">
                      <a16:creationId xmlns:a16="http://schemas.microsoft.com/office/drawing/2014/main" id="{9F185D91-004D-5474-3DD0-9153A2AEA2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Freeform 69">
                  <a:extLst>
                    <a:ext uri="{FF2B5EF4-FFF2-40B4-BE49-F238E27FC236}">
                      <a16:creationId xmlns:a16="http://schemas.microsoft.com/office/drawing/2014/main" id="{D995CD54-9374-D2B3-957D-6925B750A6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53" name="Line 70">
                <a:extLst>
                  <a:ext uri="{FF2B5EF4-FFF2-40B4-BE49-F238E27FC236}">
                    <a16:creationId xmlns:a16="http://schemas.microsoft.com/office/drawing/2014/main" id="{EDCD4830-6A47-A59E-6569-B352E6D661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00E8D63-E827-790A-519A-B36BFBDEB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163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A908D1ED-4589-9577-8D42-858F2E005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9740417" y="3721100"/>
            <a:ext cx="2211229" cy="2707415"/>
            <a:chOff x="9728105" y="457964"/>
            <a:chExt cx="2211229" cy="2707415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2657C24A-988F-290D-0D82-858C3E574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3AB3F4C6-5635-3075-CCEA-4675932DD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02F5D12D-62A1-0F12-12B0-572BA5657E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E47EADA3-585F-FC49-7481-AF5B4DA0939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6" name="Rectangle 30">
                  <a:extLst>
                    <a:ext uri="{FF2B5EF4-FFF2-40B4-BE49-F238E27FC236}">
                      <a16:creationId xmlns:a16="http://schemas.microsoft.com/office/drawing/2014/main" id="{DFB52899-BBD4-527C-5990-88BF84565D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7" name="Rectangle 30">
                  <a:extLst>
                    <a:ext uri="{FF2B5EF4-FFF2-40B4-BE49-F238E27FC236}">
                      <a16:creationId xmlns:a16="http://schemas.microsoft.com/office/drawing/2014/main" id="{653A3527-A6E3-89A6-71ED-9A7D8EBA4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CD03B7A9-CD70-40B9-650E-43C78D4F16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451CBB11-40F3-F130-BA91-6311C58CB1B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2CCB9535-280C-59F1-2408-AFAD8D1BE2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44493786-0B0A-24D5-26A9-8E820E6AB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F66FA07F-4726-2875-B812-6BCC5ABCC2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138" name="Freeform 68">
                  <a:extLst>
                    <a:ext uri="{FF2B5EF4-FFF2-40B4-BE49-F238E27FC236}">
                      <a16:creationId xmlns:a16="http://schemas.microsoft.com/office/drawing/2014/main" id="{A3457F2F-D92C-2F19-7ECB-5110F6A2BB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9" name="Freeform 69">
                  <a:extLst>
                    <a:ext uri="{FF2B5EF4-FFF2-40B4-BE49-F238E27FC236}">
                      <a16:creationId xmlns:a16="http://schemas.microsoft.com/office/drawing/2014/main" id="{6ABA0333-6EC3-6BEF-E476-C0072364AA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37" name="Line 70">
                <a:extLst>
                  <a:ext uri="{FF2B5EF4-FFF2-40B4-BE49-F238E27FC236}">
                    <a16:creationId xmlns:a16="http://schemas.microsoft.com/office/drawing/2014/main" id="{D9E689F1-3CC0-2CE6-27B1-34AA1949B9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811096D-7051-CD8E-3C9B-63077216B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3375748-D6D7-A497-C19F-581BC0934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AC1AD6-D101-6CA6-45FC-DC48C0F32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45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8408" y="1187450"/>
            <a:ext cx="6255903" cy="2996901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6B76DB-2767-87C4-10EE-4BBBF284112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286000" y="4557712"/>
            <a:ext cx="7659688" cy="1639275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None/>
              <a:defRPr lang="en-US" sz="1800" kern="1200" cap="all" spc="30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ctr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F4A9DA-0E0F-BB15-37FE-7C47230AF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6D7EE9A-A325-1078-BB60-9FC75CAEB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38" name="Freeform 64">
                <a:extLst>
                  <a:ext uri="{FF2B5EF4-FFF2-40B4-BE49-F238E27FC236}">
                    <a16:creationId xmlns:a16="http://schemas.microsoft.com/office/drawing/2014/main" id="{E3B36E34-9750-EC15-036F-4B675C295A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81">
                <a:extLst>
                  <a:ext uri="{FF2B5EF4-FFF2-40B4-BE49-F238E27FC236}">
                    <a16:creationId xmlns:a16="http://schemas.microsoft.com/office/drawing/2014/main" id="{06586384-27A4-246C-E62A-33558F884F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Freeform 61">
                <a:extLst>
                  <a:ext uri="{FF2B5EF4-FFF2-40B4-BE49-F238E27FC236}">
                    <a16:creationId xmlns:a16="http://schemas.microsoft.com/office/drawing/2014/main" id="{5AA0A056-987B-0766-D8E8-C8D89A7EC7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Freeform 78">
                <a:extLst>
                  <a:ext uri="{FF2B5EF4-FFF2-40B4-BE49-F238E27FC236}">
                    <a16:creationId xmlns:a16="http://schemas.microsoft.com/office/drawing/2014/main" id="{B8359D64-1AAE-C3D6-1AEB-701A902686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Freeform 84">
                <a:extLst>
                  <a:ext uri="{FF2B5EF4-FFF2-40B4-BE49-F238E27FC236}">
                    <a16:creationId xmlns:a16="http://schemas.microsoft.com/office/drawing/2014/main" id="{40C577F2-9B8C-9987-0FDA-0B46E995AE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Freeform 87">
                <a:extLst>
                  <a:ext uri="{FF2B5EF4-FFF2-40B4-BE49-F238E27FC236}">
                    <a16:creationId xmlns:a16="http://schemas.microsoft.com/office/drawing/2014/main" id="{E4A8A441-14F2-1181-7C03-9AF4D75DE0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Freeform 60">
                <a:extLst>
                  <a:ext uri="{FF2B5EF4-FFF2-40B4-BE49-F238E27FC236}">
                    <a16:creationId xmlns:a16="http://schemas.microsoft.com/office/drawing/2014/main" id="{3A0F5B06-DAD1-414A-4045-AC17788009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Freeform 59">
                <a:extLst>
                  <a:ext uri="{FF2B5EF4-FFF2-40B4-BE49-F238E27FC236}">
                    <a16:creationId xmlns:a16="http://schemas.microsoft.com/office/drawing/2014/main" id="{6EAB1EB7-4688-82CC-051F-DB66DE38B8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6" name="Freeform 62">
                <a:extLst>
                  <a:ext uri="{FF2B5EF4-FFF2-40B4-BE49-F238E27FC236}">
                    <a16:creationId xmlns:a16="http://schemas.microsoft.com/office/drawing/2014/main" id="{A9AB2401-8BD6-D082-7D34-198A6545D1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7" name="Freeform 65">
                <a:extLst>
                  <a:ext uri="{FF2B5EF4-FFF2-40B4-BE49-F238E27FC236}">
                    <a16:creationId xmlns:a16="http://schemas.microsoft.com/office/drawing/2014/main" id="{3A90FDBC-4B7A-EDE5-0D04-338D0D4465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8" name="Freeform 79">
                <a:extLst>
                  <a:ext uri="{FF2B5EF4-FFF2-40B4-BE49-F238E27FC236}">
                    <a16:creationId xmlns:a16="http://schemas.microsoft.com/office/drawing/2014/main" id="{A8D3C6B9-6FD6-25DA-E318-38517D1729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9" name="Freeform 82">
                <a:extLst>
                  <a:ext uri="{FF2B5EF4-FFF2-40B4-BE49-F238E27FC236}">
                    <a16:creationId xmlns:a16="http://schemas.microsoft.com/office/drawing/2014/main" id="{7B45605F-50DD-B936-79D0-4D5D3DCCF6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0" name="Freeform 85">
                <a:extLst>
                  <a:ext uri="{FF2B5EF4-FFF2-40B4-BE49-F238E27FC236}">
                    <a16:creationId xmlns:a16="http://schemas.microsoft.com/office/drawing/2014/main" id="{AA2CCC3A-D444-734A-6925-5778565003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" name="Freeform 88">
                <a:extLst>
                  <a:ext uri="{FF2B5EF4-FFF2-40B4-BE49-F238E27FC236}">
                    <a16:creationId xmlns:a16="http://schemas.microsoft.com/office/drawing/2014/main" id="{A2BD9A0D-1346-B3F5-7383-79EB805ABD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6EB22E5-C3DE-A015-B732-9C99977BB7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53" name="Line 63">
                  <a:extLst>
                    <a:ext uri="{FF2B5EF4-FFF2-40B4-BE49-F238E27FC236}">
                      <a16:creationId xmlns:a16="http://schemas.microsoft.com/office/drawing/2014/main" id="{93CF15FE-A466-3FBE-1E87-307BF004FC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4" name="Line 66">
                  <a:extLst>
                    <a:ext uri="{FF2B5EF4-FFF2-40B4-BE49-F238E27FC236}">
                      <a16:creationId xmlns:a16="http://schemas.microsoft.com/office/drawing/2014/main" id="{3C84471E-53D8-C7CA-359C-EA3D084335B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Line 67">
                  <a:extLst>
                    <a:ext uri="{FF2B5EF4-FFF2-40B4-BE49-F238E27FC236}">
                      <a16:creationId xmlns:a16="http://schemas.microsoft.com/office/drawing/2014/main" id="{BC3DC9EB-7ADF-8A40-A0B1-806A49FDD1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6" name="Line 80">
                  <a:extLst>
                    <a:ext uri="{FF2B5EF4-FFF2-40B4-BE49-F238E27FC236}">
                      <a16:creationId xmlns:a16="http://schemas.microsoft.com/office/drawing/2014/main" id="{A9814A17-E78A-F4E9-E11C-91D474D977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7" name="Line 83">
                  <a:extLst>
                    <a:ext uri="{FF2B5EF4-FFF2-40B4-BE49-F238E27FC236}">
                      <a16:creationId xmlns:a16="http://schemas.microsoft.com/office/drawing/2014/main" id="{317CBEE3-C973-721D-F6E1-B01AB3846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Line 86">
                  <a:extLst>
                    <a:ext uri="{FF2B5EF4-FFF2-40B4-BE49-F238E27FC236}">
                      <a16:creationId xmlns:a16="http://schemas.microsoft.com/office/drawing/2014/main" id="{B94FEC87-B417-D6A3-C64B-28FBFF77E6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Line 89">
                  <a:extLst>
                    <a:ext uri="{FF2B5EF4-FFF2-40B4-BE49-F238E27FC236}">
                      <a16:creationId xmlns:a16="http://schemas.microsoft.com/office/drawing/2014/main" id="{E06EF271-57E5-EEF4-D040-2024C9C5E22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6F3B2D-71C3-22D2-3FE7-AEB56473B0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97575CCE-8AB7-7F62-6647-54A79E708F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B17ABC5D-B6B9-F1AF-A5E6-4E86BF39735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9D90BB42-FD51-C2C9-345D-87DED4AC79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Rectangle 30">
                  <a:extLst>
                    <a:ext uri="{FF2B5EF4-FFF2-40B4-BE49-F238E27FC236}">
                      <a16:creationId xmlns:a16="http://schemas.microsoft.com/office/drawing/2014/main" id="{385D3C2A-6509-6882-27B6-96C8742214B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Rectangle 30">
                  <a:extLst>
                    <a:ext uri="{FF2B5EF4-FFF2-40B4-BE49-F238E27FC236}">
                      <a16:creationId xmlns:a16="http://schemas.microsoft.com/office/drawing/2014/main" id="{4BF0830E-092E-8582-FD37-25EBB95D93E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380A303-EA12-90C6-733E-C85628E6E9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641257D7-35B4-17E4-164F-621D979A03D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6F3910AB-8CA8-F456-4738-9F48854BD06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586CB42-F5B6-83EC-94BC-143860A11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635060AB-ED2F-208F-81B5-BEB45F802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27" name="Freeform 68">
                  <a:extLst>
                    <a:ext uri="{FF2B5EF4-FFF2-40B4-BE49-F238E27FC236}">
                      <a16:creationId xmlns:a16="http://schemas.microsoft.com/office/drawing/2014/main" id="{6E687AEB-A199-BAD0-2E9A-3ACBFE28411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9">
                  <a:extLst>
                    <a:ext uri="{FF2B5EF4-FFF2-40B4-BE49-F238E27FC236}">
                      <a16:creationId xmlns:a16="http://schemas.microsoft.com/office/drawing/2014/main" id="{DAFE85D5-581E-A320-6774-95E0233C56C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Line 70">
                  <a:extLst>
                    <a:ext uri="{FF2B5EF4-FFF2-40B4-BE49-F238E27FC236}">
                      <a16:creationId xmlns:a16="http://schemas.microsoft.com/office/drawing/2014/main" id="{7270347A-DB8B-CFEA-D5B1-DBC3659BBE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1965131-3F3E-E213-B710-81D71722A9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22" name="Freeform 68">
                  <a:extLst>
                    <a:ext uri="{FF2B5EF4-FFF2-40B4-BE49-F238E27FC236}">
                      <a16:creationId xmlns:a16="http://schemas.microsoft.com/office/drawing/2014/main" id="{A3D07104-0A30-F679-34AF-C21FD6FACE8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Freeform 69">
                  <a:extLst>
                    <a:ext uri="{FF2B5EF4-FFF2-40B4-BE49-F238E27FC236}">
                      <a16:creationId xmlns:a16="http://schemas.microsoft.com/office/drawing/2014/main" id="{B13E5798-2DCB-9131-C54F-6F0D08D86F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" name="Line 70">
                  <a:extLst>
                    <a:ext uri="{FF2B5EF4-FFF2-40B4-BE49-F238E27FC236}">
                      <a16:creationId xmlns:a16="http://schemas.microsoft.com/office/drawing/2014/main" id="{2F125324-9871-5BDF-13D3-6E4113AFD0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E0CCD1F-2B54-D361-E053-5FF87DD5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2855" y="716800"/>
            <a:ext cx="3838575" cy="5583025"/>
            <a:chOff x="199766" y="716800"/>
            <a:chExt cx="3838575" cy="5583025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3F3EEBC-EBC4-0038-38A9-A494FED7A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80" name="Freeform 64">
                <a:extLst>
                  <a:ext uri="{FF2B5EF4-FFF2-40B4-BE49-F238E27FC236}">
                    <a16:creationId xmlns:a16="http://schemas.microsoft.com/office/drawing/2014/main" id="{581DA3CF-C0A0-8E1A-B2CA-B465ACA6C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81">
                <a:extLst>
                  <a:ext uri="{FF2B5EF4-FFF2-40B4-BE49-F238E27FC236}">
                    <a16:creationId xmlns:a16="http://schemas.microsoft.com/office/drawing/2014/main" id="{DB32943F-D66E-F068-1ECE-FF375616F2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2" name="Freeform 61">
                <a:extLst>
                  <a:ext uri="{FF2B5EF4-FFF2-40B4-BE49-F238E27FC236}">
                    <a16:creationId xmlns:a16="http://schemas.microsoft.com/office/drawing/2014/main" id="{3B13BE8F-A9CD-C462-43E9-D182FCF05E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78">
                <a:extLst>
                  <a:ext uri="{FF2B5EF4-FFF2-40B4-BE49-F238E27FC236}">
                    <a16:creationId xmlns:a16="http://schemas.microsoft.com/office/drawing/2014/main" id="{F75852E9-400B-CA0A-4A1A-0B754AE008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84">
                <a:extLst>
                  <a:ext uri="{FF2B5EF4-FFF2-40B4-BE49-F238E27FC236}">
                    <a16:creationId xmlns:a16="http://schemas.microsoft.com/office/drawing/2014/main" id="{1D8ECB49-B6E6-DA8C-61EE-CB6BB20FF4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87">
                <a:extLst>
                  <a:ext uri="{FF2B5EF4-FFF2-40B4-BE49-F238E27FC236}">
                    <a16:creationId xmlns:a16="http://schemas.microsoft.com/office/drawing/2014/main" id="{53A3DB70-240A-ADEB-E7B2-84B3837F44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60">
                <a:extLst>
                  <a:ext uri="{FF2B5EF4-FFF2-40B4-BE49-F238E27FC236}">
                    <a16:creationId xmlns:a16="http://schemas.microsoft.com/office/drawing/2014/main" id="{9B713D37-E240-145B-9C3E-F8D262CF7B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59">
                <a:extLst>
                  <a:ext uri="{FF2B5EF4-FFF2-40B4-BE49-F238E27FC236}">
                    <a16:creationId xmlns:a16="http://schemas.microsoft.com/office/drawing/2014/main" id="{17B81BF5-2C3A-46BE-E721-022FD3C1F4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62">
                <a:extLst>
                  <a:ext uri="{FF2B5EF4-FFF2-40B4-BE49-F238E27FC236}">
                    <a16:creationId xmlns:a16="http://schemas.microsoft.com/office/drawing/2014/main" id="{2885C111-E5DD-8443-FE17-0569B46EC8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65">
                <a:extLst>
                  <a:ext uri="{FF2B5EF4-FFF2-40B4-BE49-F238E27FC236}">
                    <a16:creationId xmlns:a16="http://schemas.microsoft.com/office/drawing/2014/main" id="{029DD684-1B88-2889-DA3A-5870D67614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79">
                <a:extLst>
                  <a:ext uri="{FF2B5EF4-FFF2-40B4-BE49-F238E27FC236}">
                    <a16:creationId xmlns:a16="http://schemas.microsoft.com/office/drawing/2014/main" id="{3C566D20-0174-75CC-D855-AB274699D8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82">
                <a:extLst>
                  <a:ext uri="{FF2B5EF4-FFF2-40B4-BE49-F238E27FC236}">
                    <a16:creationId xmlns:a16="http://schemas.microsoft.com/office/drawing/2014/main" id="{36A8E32A-151B-A3D3-49DE-6008D6C45F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2" name="Freeform 85">
                <a:extLst>
                  <a:ext uri="{FF2B5EF4-FFF2-40B4-BE49-F238E27FC236}">
                    <a16:creationId xmlns:a16="http://schemas.microsoft.com/office/drawing/2014/main" id="{76E7A491-283C-6A17-EB8C-B02383E9A2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88">
                <a:extLst>
                  <a:ext uri="{FF2B5EF4-FFF2-40B4-BE49-F238E27FC236}">
                    <a16:creationId xmlns:a16="http://schemas.microsoft.com/office/drawing/2014/main" id="{E91E0A05-94DE-D7F7-3A60-DEA330713B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FF3DE174-682A-6361-8639-CDA2D81AA0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95" name="Line 63">
                  <a:extLst>
                    <a:ext uri="{FF2B5EF4-FFF2-40B4-BE49-F238E27FC236}">
                      <a16:creationId xmlns:a16="http://schemas.microsoft.com/office/drawing/2014/main" id="{2234DE9F-CB30-6186-5B72-493836DF14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6" name="Line 66">
                  <a:extLst>
                    <a:ext uri="{FF2B5EF4-FFF2-40B4-BE49-F238E27FC236}">
                      <a16:creationId xmlns:a16="http://schemas.microsoft.com/office/drawing/2014/main" id="{DAF283E5-22FA-93DD-FB58-AA9A0424C93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7" name="Line 67">
                  <a:extLst>
                    <a:ext uri="{FF2B5EF4-FFF2-40B4-BE49-F238E27FC236}">
                      <a16:creationId xmlns:a16="http://schemas.microsoft.com/office/drawing/2014/main" id="{CE496269-4163-B3BB-A9E1-56F00C65A0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8" name="Line 80">
                  <a:extLst>
                    <a:ext uri="{FF2B5EF4-FFF2-40B4-BE49-F238E27FC236}">
                      <a16:creationId xmlns:a16="http://schemas.microsoft.com/office/drawing/2014/main" id="{90179A3F-210B-6566-A4A2-F50DAB4E89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9" name="Line 83">
                  <a:extLst>
                    <a:ext uri="{FF2B5EF4-FFF2-40B4-BE49-F238E27FC236}">
                      <a16:creationId xmlns:a16="http://schemas.microsoft.com/office/drawing/2014/main" id="{772AEF66-4E36-6C46-BEE9-2E18CDC2AE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0" name="Line 86">
                  <a:extLst>
                    <a:ext uri="{FF2B5EF4-FFF2-40B4-BE49-F238E27FC236}">
                      <a16:creationId xmlns:a16="http://schemas.microsoft.com/office/drawing/2014/main" id="{258703F6-E13A-5C69-B4D3-DE791D24F1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1" name="Line 89">
                  <a:extLst>
                    <a:ext uri="{FF2B5EF4-FFF2-40B4-BE49-F238E27FC236}">
                      <a16:creationId xmlns:a16="http://schemas.microsoft.com/office/drawing/2014/main" id="{EEC221A3-F3A0-F165-B37C-BF65A34237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E1BE042E-E49B-4A5F-357E-8DB2C56DD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C166BC29-F4E6-A651-BD21-70A8B85B4D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6002A7A7-B4BB-9C4C-3948-E72F7F44D1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CF73A36C-4216-A151-D845-77BCCDC9E71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Rectangle 30">
                  <a:extLst>
                    <a:ext uri="{FF2B5EF4-FFF2-40B4-BE49-F238E27FC236}">
                      <a16:creationId xmlns:a16="http://schemas.microsoft.com/office/drawing/2014/main" id="{5BBF4110-E046-056F-4D58-8896610108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30">
                  <a:extLst>
                    <a:ext uri="{FF2B5EF4-FFF2-40B4-BE49-F238E27FC236}">
                      <a16:creationId xmlns:a16="http://schemas.microsoft.com/office/drawing/2014/main" id="{809EE42A-5648-154F-432A-D9F3570862D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A783DC31-F0EF-CF42-ED90-75B1ABD16C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74" name="Freeform: Shape 73">
                  <a:extLst>
                    <a:ext uri="{FF2B5EF4-FFF2-40B4-BE49-F238E27FC236}">
                      <a16:creationId xmlns:a16="http://schemas.microsoft.com/office/drawing/2014/main" id="{798C938D-4846-6187-1846-8DF73B4DD1D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E52F3A13-6583-B19D-8326-EDCA4E9994D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0AC02D64-2157-DCA3-9D5E-57703AAB7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7EDD009B-AFCE-7C90-EDC0-4823F23EA1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69" name="Freeform 68">
                  <a:extLst>
                    <a:ext uri="{FF2B5EF4-FFF2-40B4-BE49-F238E27FC236}">
                      <a16:creationId xmlns:a16="http://schemas.microsoft.com/office/drawing/2014/main" id="{8DCD1D20-6F7B-2005-233C-448F7276964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9">
                  <a:extLst>
                    <a:ext uri="{FF2B5EF4-FFF2-40B4-BE49-F238E27FC236}">
                      <a16:creationId xmlns:a16="http://schemas.microsoft.com/office/drawing/2014/main" id="{C701A3C9-3B53-4238-2638-1B8BA0EC5F5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Line 70">
                  <a:extLst>
                    <a:ext uri="{FF2B5EF4-FFF2-40B4-BE49-F238E27FC236}">
                      <a16:creationId xmlns:a16="http://schemas.microsoft.com/office/drawing/2014/main" id="{36AC7693-785F-3C83-9A64-E6039FA0E0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CF359D63-C81D-206A-44F3-F1273C0708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66" name="Freeform 68">
                  <a:extLst>
                    <a:ext uri="{FF2B5EF4-FFF2-40B4-BE49-F238E27FC236}">
                      <a16:creationId xmlns:a16="http://schemas.microsoft.com/office/drawing/2014/main" id="{220AC73E-818C-B36C-CBD0-B0B5802981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69">
                  <a:extLst>
                    <a:ext uri="{FF2B5EF4-FFF2-40B4-BE49-F238E27FC236}">
                      <a16:creationId xmlns:a16="http://schemas.microsoft.com/office/drawing/2014/main" id="{E5255418-4DCC-DA3A-8A94-1E4253DD4C9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Line 70">
                  <a:extLst>
                    <a:ext uri="{FF2B5EF4-FFF2-40B4-BE49-F238E27FC236}">
                      <a16:creationId xmlns:a16="http://schemas.microsoft.com/office/drawing/2014/main" id="{81D8F951-4C97-BFA4-4434-DCEC72D59E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784D93E-84DF-A671-0102-F4445B9DB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4377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303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0507" y="395289"/>
            <a:ext cx="7733329" cy="1189806"/>
          </a:xfrm>
        </p:spPr>
        <p:txBody>
          <a:bodyPr lIns="0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90507" y="1997132"/>
            <a:ext cx="2765356" cy="4465579"/>
          </a:xfrm>
        </p:spPr>
        <p:txBody>
          <a:bodyPr lIns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8C1FBAB-005F-F0AD-1BEA-D659045F89F3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815634" y="1997132"/>
            <a:ext cx="4808202" cy="4232218"/>
          </a:xfrm>
        </p:spPr>
        <p:txBody>
          <a:bodyPr lIns="91440">
            <a:normAutofit/>
          </a:bodyPr>
          <a:lstStyle>
            <a:lvl1pPr marL="0" indent="0">
              <a:lnSpc>
                <a:spcPct val="130000"/>
              </a:lnSpc>
              <a:spcBef>
                <a:spcPts val="1000"/>
              </a:spcBef>
              <a:buNone/>
              <a:defRPr sz="1800"/>
            </a:lvl1pPr>
            <a:lvl2pPr marL="283464" indent="-283464">
              <a:lnSpc>
                <a:spcPct val="130000"/>
              </a:lnSpc>
              <a:spcBef>
                <a:spcPts val="1000"/>
              </a:spcBef>
              <a:defRPr sz="1800"/>
            </a:lvl2pPr>
            <a:lvl3pPr marL="566928" indent="-283464">
              <a:lnSpc>
                <a:spcPct val="130000"/>
              </a:lnSpc>
              <a:spcBef>
                <a:spcPts val="1000"/>
              </a:spcBef>
              <a:defRPr sz="1800"/>
            </a:lvl3pPr>
            <a:lvl4pPr marL="850392" indent="-283464">
              <a:lnSpc>
                <a:spcPct val="130000"/>
              </a:lnSpc>
              <a:spcBef>
                <a:spcPts val="1000"/>
              </a:spcBef>
              <a:defRPr sz="1800"/>
            </a:lvl4pPr>
            <a:lvl5pPr marL="1371600" indent="-283464">
              <a:lnSpc>
                <a:spcPct val="130000"/>
              </a:lnSpc>
              <a:spcBef>
                <a:spcPts val="1000"/>
              </a:spcBef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0CF0BDF-4C70-3A21-D896-DAC13562A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90509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735428F-DCEA-E8DB-1A53-7A9E8B6BD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883418" y="-158956"/>
            <a:ext cx="2457450" cy="3838575"/>
            <a:chOff x="587376" y="280988"/>
            <a:chExt cx="2457450" cy="3838575"/>
          </a:xfrm>
        </p:grpSpPr>
        <p:sp>
          <p:nvSpPr>
            <p:cNvPr id="76" name="Freeform 64">
              <a:extLst>
                <a:ext uri="{FF2B5EF4-FFF2-40B4-BE49-F238E27FC236}">
                  <a16:creationId xmlns:a16="http://schemas.microsoft.com/office/drawing/2014/main" id="{B08950FF-1512-B7DF-BED3-12DAB240C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443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81">
              <a:extLst>
                <a:ext uri="{FF2B5EF4-FFF2-40B4-BE49-F238E27FC236}">
                  <a16:creationId xmlns:a16="http://schemas.microsoft.com/office/drawing/2014/main" id="{FED46019-50FE-56DC-07AE-3140B62D9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205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61">
              <a:extLst>
                <a:ext uri="{FF2B5EF4-FFF2-40B4-BE49-F238E27FC236}">
                  <a16:creationId xmlns:a16="http://schemas.microsoft.com/office/drawing/2014/main" id="{F8344F6F-7BFF-A0C1-6A5C-7C26859CE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443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B351AD35-F328-430C-AC8C-9C2FCC751B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205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84">
              <a:extLst>
                <a:ext uri="{FF2B5EF4-FFF2-40B4-BE49-F238E27FC236}">
                  <a16:creationId xmlns:a16="http://schemas.microsoft.com/office/drawing/2014/main" id="{26C9E2DF-5528-DC17-0E3E-5CAB02313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967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87">
              <a:extLst>
                <a:ext uri="{FF2B5EF4-FFF2-40B4-BE49-F238E27FC236}">
                  <a16:creationId xmlns:a16="http://schemas.microsoft.com/office/drawing/2014/main" id="{C6D0E3D9-FDBB-F24B-58B3-5D64BA3AD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967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60">
              <a:extLst>
                <a:ext uri="{FF2B5EF4-FFF2-40B4-BE49-F238E27FC236}">
                  <a16:creationId xmlns:a16="http://schemas.microsoft.com/office/drawing/2014/main" id="{7CEB91EF-B50A-86E9-6E90-5306CC452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0988"/>
              <a:ext cx="319088" cy="1419225"/>
            </a:xfrm>
            <a:custGeom>
              <a:avLst/>
              <a:gdLst>
                <a:gd name="T0" fmla="*/ 0 w 67"/>
                <a:gd name="T1" fmla="*/ 0 h 298"/>
                <a:gd name="T2" fmla="*/ 0 w 67"/>
                <a:gd name="T3" fmla="*/ 298 h 298"/>
                <a:gd name="T4" fmla="*/ 67 w 67"/>
                <a:gd name="T5" fmla="*/ 149 h 298"/>
                <a:gd name="T6" fmla="*/ 0 w 67"/>
                <a:gd name="T7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0"/>
                  </a:moveTo>
                  <a:cubicBezTo>
                    <a:pt x="0" y="298"/>
                    <a:pt x="0" y="298"/>
                    <a:pt x="0" y="298"/>
                  </a:cubicBezTo>
                  <a:cubicBezTo>
                    <a:pt x="41" y="261"/>
                    <a:pt x="67" y="208"/>
                    <a:pt x="67" y="149"/>
                  </a:cubicBezTo>
                  <a:cubicBezTo>
                    <a:pt x="67" y="89"/>
                    <a:pt x="41" y="36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27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59">
              <a:extLst>
                <a:ext uri="{FF2B5EF4-FFF2-40B4-BE49-F238E27FC236}">
                  <a16:creationId xmlns:a16="http://schemas.microsoft.com/office/drawing/2014/main" id="{9F658E30-2295-292A-732D-35D6A2A3A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97013" y="280988"/>
              <a:ext cx="319088" cy="1419225"/>
            </a:xfrm>
            <a:custGeom>
              <a:avLst/>
              <a:gdLst>
                <a:gd name="T0" fmla="*/ 0 w 67"/>
                <a:gd name="T1" fmla="*/ 149 h 298"/>
                <a:gd name="T2" fmla="*/ 67 w 67"/>
                <a:gd name="T3" fmla="*/ 298 h 298"/>
                <a:gd name="T4" fmla="*/ 67 w 67"/>
                <a:gd name="T5" fmla="*/ 0 h 298"/>
                <a:gd name="T6" fmla="*/ 0 w 67"/>
                <a:gd name="T7" fmla="*/ 14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149"/>
                  </a:moveTo>
                  <a:cubicBezTo>
                    <a:pt x="0" y="208"/>
                    <a:pt x="26" y="261"/>
                    <a:pt x="67" y="29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36"/>
                    <a:pt x="0" y="89"/>
                    <a:pt x="0" y="1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62">
              <a:extLst>
                <a:ext uri="{FF2B5EF4-FFF2-40B4-BE49-F238E27FC236}">
                  <a16:creationId xmlns:a16="http://schemas.microsoft.com/office/drawing/2014/main" id="{46653527-5E94-B1BE-2530-38683A6E5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390651"/>
              <a:ext cx="1228725" cy="761999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65">
              <a:extLst>
                <a:ext uri="{FF2B5EF4-FFF2-40B4-BE49-F238E27FC236}">
                  <a16:creationId xmlns:a16="http://schemas.microsoft.com/office/drawing/2014/main" id="{746ECD9D-C4C1-ABBF-B385-62CE70917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362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79">
              <a:extLst>
                <a:ext uri="{FF2B5EF4-FFF2-40B4-BE49-F238E27FC236}">
                  <a16:creationId xmlns:a16="http://schemas.microsoft.com/office/drawing/2014/main" id="{F12FD0B4-D775-8778-B4AB-281288125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124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82">
              <a:extLst>
                <a:ext uri="{FF2B5EF4-FFF2-40B4-BE49-F238E27FC236}">
                  <a16:creationId xmlns:a16="http://schemas.microsoft.com/office/drawing/2014/main" id="{9060E759-708B-81DA-7D61-A5E4FD15A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124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C1BC18FF-D435-8372-8D36-F0A2E2FF1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886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D7BE903D-C298-1952-7991-8E31C2AF2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86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B607DCA6-6024-D362-9330-8AFFBBB8A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87376" y="280988"/>
              <a:ext cx="2457450" cy="3838575"/>
              <a:chOff x="587376" y="280988"/>
              <a:chExt cx="2457450" cy="3838575"/>
            </a:xfrm>
          </p:grpSpPr>
          <p:sp>
            <p:nvSpPr>
              <p:cNvPr id="91" name="Line 63">
                <a:extLst>
                  <a:ext uri="{FF2B5EF4-FFF2-40B4-BE49-F238E27FC236}">
                    <a16:creationId xmlns:a16="http://schemas.microsoft.com/office/drawing/2014/main" id="{3B80B578-9153-AA37-CCF4-1C530CE74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2" name="Line 66">
                <a:extLst>
                  <a:ext uri="{FF2B5EF4-FFF2-40B4-BE49-F238E27FC236}">
                    <a16:creationId xmlns:a16="http://schemas.microsoft.com/office/drawing/2014/main" id="{70FF2BF6-5E2B-13B9-B292-51297D0F07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Line 67">
                <a:extLst>
                  <a:ext uri="{FF2B5EF4-FFF2-40B4-BE49-F238E27FC236}">
                    <a16:creationId xmlns:a16="http://schemas.microsoft.com/office/drawing/2014/main" id="{10EEC0DE-2FA0-2991-F09B-FDB7F90BCF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80988"/>
                <a:ext cx="0" cy="3838575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Line 80">
                <a:extLst>
                  <a:ext uri="{FF2B5EF4-FFF2-40B4-BE49-F238E27FC236}">
                    <a16:creationId xmlns:a16="http://schemas.microsoft.com/office/drawing/2014/main" id="{FD5727E7-2D7B-1745-2AFE-EE92B123D0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Line 83">
                <a:extLst>
                  <a:ext uri="{FF2B5EF4-FFF2-40B4-BE49-F238E27FC236}">
                    <a16:creationId xmlns:a16="http://schemas.microsoft.com/office/drawing/2014/main" id="{7E599577-4F0E-E46B-8F38-5DE84B9EB3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Line 86">
                <a:extLst>
                  <a:ext uri="{FF2B5EF4-FFF2-40B4-BE49-F238E27FC236}">
                    <a16:creationId xmlns:a16="http://schemas.microsoft.com/office/drawing/2014/main" id="{EBC3501F-ACA9-9716-54B2-308F761A35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Line 89">
                <a:extLst>
                  <a:ext uri="{FF2B5EF4-FFF2-40B4-BE49-F238E27FC236}">
                    <a16:creationId xmlns:a16="http://schemas.microsoft.com/office/drawing/2014/main" id="{8F837063-D92B-EA3A-1299-475B6632C0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1A340BC-A6D3-539D-CB1E-965CF9C5D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V="1">
            <a:off x="917093" y="3213810"/>
            <a:ext cx="2457450" cy="3838575"/>
            <a:chOff x="587376" y="280988"/>
            <a:chExt cx="2457450" cy="3838575"/>
          </a:xfrm>
        </p:grpSpPr>
        <p:sp>
          <p:nvSpPr>
            <p:cNvPr id="99" name="Freeform 64">
              <a:extLst>
                <a:ext uri="{FF2B5EF4-FFF2-40B4-BE49-F238E27FC236}">
                  <a16:creationId xmlns:a16="http://schemas.microsoft.com/office/drawing/2014/main" id="{7AC7CD44-8A4B-F8A7-C900-0DD35E0E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443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81">
              <a:extLst>
                <a:ext uri="{FF2B5EF4-FFF2-40B4-BE49-F238E27FC236}">
                  <a16:creationId xmlns:a16="http://schemas.microsoft.com/office/drawing/2014/main" id="{11D7F6C7-DB52-EF70-52AC-898829F0A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205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61">
              <a:extLst>
                <a:ext uri="{FF2B5EF4-FFF2-40B4-BE49-F238E27FC236}">
                  <a16:creationId xmlns:a16="http://schemas.microsoft.com/office/drawing/2014/main" id="{198FB818-8D72-83A8-92A1-DBF959851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443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78">
              <a:extLst>
                <a:ext uri="{FF2B5EF4-FFF2-40B4-BE49-F238E27FC236}">
                  <a16:creationId xmlns:a16="http://schemas.microsoft.com/office/drawing/2014/main" id="{3D0C3C81-7CE0-2D78-D02F-F9DCF0501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205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84">
              <a:extLst>
                <a:ext uri="{FF2B5EF4-FFF2-40B4-BE49-F238E27FC236}">
                  <a16:creationId xmlns:a16="http://schemas.microsoft.com/office/drawing/2014/main" id="{0C7ED120-F30B-14AB-5B2F-B022C8668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967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87">
              <a:extLst>
                <a:ext uri="{FF2B5EF4-FFF2-40B4-BE49-F238E27FC236}">
                  <a16:creationId xmlns:a16="http://schemas.microsoft.com/office/drawing/2014/main" id="{60788874-2352-19A7-D664-0106854D9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967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60">
              <a:extLst>
                <a:ext uri="{FF2B5EF4-FFF2-40B4-BE49-F238E27FC236}">
                  <a16:creationId xmlns:a16="http://schemas.microsoft.com/office/drawing/2014/main" id="{88B03378-17C4-9F0A-14DE-B0D14C3A5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0988"/>
              <a:ext cx="319088" cy="1419225"/>
            </a:xfrm>
            <a:custGeom>
              <a:avLst/>
              <a:gdLst>
                <a:gd name="T0" fmla="*/ 0 w 67"/>
                <a:gd name="T1" fmla="*/ 0 h 298"/>
                <a:gd name="T2" fmla="*/ 0 w 67"/>
                <a:gd name="T3" fmla="*/ 298 h 298"/>
                <a:gd name="T4" fmla="*/ 67 w 67"/>
                <a:gd name="T5" fmla="*/ 149 h 298"/>
                <a:gd name="T6" fmla="*/ 0 w 67"/>
                <a:gd name="T7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0"/>
                  </a:moveTo>
                  <a:cubicBezTo>
                    <a:pt x="0" y="298"/>
                    <a:pt x="0" y="298"/>
                    <a:pt x="0" y="298"/>
                  </a:cubicBezTo>
                  <a:cubicBezTo>
                    <a:pt x="41" y="261"/>
                    <a:pt x="67" y="208"/>
                    <a:pt x="67" y="149"/>
                  </a:cubicBezTo>
                  <a:cubicBezTo>
                    <a:pt x="67" y="89"/>
                    <a:pt x="41" y="36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27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59">
              <a:extLst>
                <a:ext uri="{FF2B5EF4-FFF2-40B4-BE49-F238E27FC236}">
                  <a16:creationId xmlns:a16="http://schemas.microsoft.com/office/drawing/2014/main" id="{AF0D137B-1827-9F4C-03BB-6D7F26FF5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97013" y="280988"/>
              <a:ext cx="319088" cy="1419225"/>
            </a:xfrm>
            <a:custGeom>
              <a:avLst/>
              <a:gdLst>
                <a:gd name="T0" fmla="*/ 0 w 67"/>
                <a:gd name="T1" fmla="*/ 149 h 298"/>
                <a:gd name="T2" fmla="*/ 67 w 67"/>
                <a:gd name="T3" fmla="*/ 298 h 298"/>
                <a:gd name="T4" fmla="*/ 67 w 67"/>
                <a:gd name="T5" fmla="*/ 0 h 298"/>
                <a:gd name="T6" fmla="*/ 0 w 67"/>
                <a:gd name="T7" fmla="*/ 14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149"/>
                  </a:moveTo>
                  <a:cubicBezTo>
                    <a:pt x="0" y="208"/>
                    <a:pt x="26" y="261"/>
                    <a:pt x="67" y="29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36"/>
                    <a:pt x="0" y="89"/>
                    <a:pt x="0" y="1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62">
              <a:extLst>
                <a:ext uri="{FF2B5EF4-FFF2-40B4-BE49-F238E27FC236}">
                  <a16:creationId xmlns:a16="http://schemas.microsoft.com/office/drawing/2014/main" id="{F0D58801-920F-64E9-DD6A-9E41DB9CE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390651"/>
              <a:ext cx="1228725" cy="761999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65">
              <a:extLst>
                <a:ext uri="{FF2B5EF4-FFF2-40B4-BE49-F238E27FC236}">
                  <a16:creationId xmlns:a16="http://schemas.microsoft.com/office/drawing/2014/main" id="{1196BF7F-0B7D-24CC-1BF8-28DE94B28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362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79">
              <a:extLst>
                <a:ext uri="{FF2B5EF4-FFF2-40B4-BE49-F238E27FC236}">
                  <a16:creationId xmlns:a16="http://schemas.microsoft.com/office/drawing/2014/main" id="{0055D8F4-D194-4E40-FA91-94F7A1AEC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124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82">
              <a:extLst>
                <a:ext uri="{FF2B5EF4-FFF2-40B4-BE49-F238E27FC236}">
                  <a16:creationId xmlns:a16="http://schemas.microsoft.com/office/drawing/2014/main" id="{CBF5427B-8B0F-8276-A243-4B27DA41C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124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85">
              <a:extLst>
                <a:ext uri="{FF2B5EF4-FFF2-40B4-BE49-F238E27FC236}">
                  <a16:creationId xmlns:a16="http://schemas.microsoft.com/office/drawing/2014/main" id="{200EE055-2A12-AA92-46E4-2FA8D7BA3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886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88">
              <a:extLst>
                <a:ext uri="{FF2B5EF4-FFF2-40B4-BE49-F238E27FC236}">
                  <a16:creationId xmlns:a16="http://schemas.microsoft.com/office/drawing/2014/main" id="{3C38B1EC-E4D2-BF06-976B-C14979A12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86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5BCF6A29-31B0-2441-356B-86247D86D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87376" y="280988"/>
              <a:ext cx="2457450" cy="3838575"/>
              <a:chOff x="587376" y="280988"/>
              <a:chExt cx="2457450" cy="3838575"/>
            </a:xfrm>
          </p:grpSpPr>
          <p:sp>
            <p:nvSpPr>
              <p:cNvPr id="114" name="Line 63">
                <a:extLst>
                  <a:ext uri="{FF2B5EF4-FFF2-40B4-BE49-F238E27FC236}">
                    <a16:creationId xmlns:a16="http://schemas.microsoft.com/office/drawing/2014/main" id="{6EB6905C-ACF6-9AF1-664F-5C0FED8A66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5" name="Line 66">
                <a:extLst>
                  <a:ext uri="{FF2B5EF4-FFF2-40B4-BE49-F238E27FC236}">
                    <a16:creationId xmlns:a16="http://schemas.microsoft.com/office/drawing/2014/main" id="{0E262CE0-BAF1-8146-35BB-AC059F7292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6" name="Line 67">
                <a:extLst>
                  <a:ext uri="{FF2B5EF4-FFF2-40B4-BE49-F238E27FC236}">
                    <a16:creationId xmlns:a16="http://schemas.microsoft.com/office/drawing/2014/main" id="{191EBC3F-760E-86C1-8B21-A117912C6C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80988"/>
                <a:ext cx="0" cy="3838575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7" name="Line 80">
                <a:extLst>
                  <a:ext uri="{FF2B5EF4-FFF2-40B4-BE49-F238E27FC236}">
                    <a16:creationId xmlns:a16="http://schemas.microsoft.com/office/drawing/2014/main" id="{53EAD6B4-1599-2782-D593-2D6148973A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8" name="Line 83">
                <a:extLst>
                  <a:ext uri="{FF2B5EF4-FFF2-40B4-BE49-F238E27FC236}">
                    <a16:creationId xmlns:a16="http://schemas.microsoft.com/office/drawing/2014/main" id="{809484DC-53A9-6DF0-B3E7-61C4BBC6D2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9" name="Line 86">
                <a:extLst>
                  <a:ext uri="{FF2B5EF4-FFF2-40B4-BE49-F238E27FC236}">
                    <a16:creationId xmlns:a16="http://schemas.microsoft.com/office/drawing/2014/main" id="{631B2D90-841F-130E-48D8-D77FD39A80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0" name="Line 89">
                <a:extLst>
                  <a:ext uri="{FF2B5EF4-FFF2-40B4-BE49-F238E27FC236}">
                    <a16:creationId xmlns:a16="http://schemas.microsoft.com/office/drawing/2014/main" id="{54CE9CB3-DC61-CF9B-41AF-A855A9A7FE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B2F52A-503B-3D02-DD9B-CD13E1192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EA1EAF5E-FFB3-BD50-2D80-15B1A519F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6D9679-CDB7-1A17-8236-8B08D90E8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11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>
            <a:extLst>
              <a:ext uri="{FF2B5EF4-FFF2-40B4-BE49-F238E27FC236}">
                <a16:creationId xmlns:a16="http://schemas.microsoft.com/office/drawing/2014/main" id="{120C2CE9-09D7-C315-9A26-E750905F8D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7636" y="400049"/>
            <a:ext cx="8467760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5F0A77-8ECB-36B0-0483-E734AB12FD7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157636" y="1997132"/>
            <a:ext cx="5597686" cy="4356056"/>
          </a:xfrm>
        </p:spPr>
        <p:txBody>
          <a:bodyPr lIns="0">
            <a:normAutofit/>
          </a:bodyPr>
          <a:lstStyle>
            <a:lvl1pPr marL="0" indent="0">
              <a:lnSpc>
                <a:spcPct val="130000"/>
              </a:lnSpc>
              <a:buNone/>
              <a:defRPr sz="1800"/>
            </a:lvl1pPr>
            <a:lvl2pPr marL="64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2pPr>
            <a:lvl3pPr marL="720000" indent="0">
              <a:lnSpc>
                <a:spcPct val="130000"/>
              </a:lnSpc>
              <a:buNone/>
              <a:defRPr sz="1800"/>
            </a:lvl3pPr>
            <a:lvl4pPr marL="1080000" indent="0">
              <a:lnSpc>
                <a:spcPct val="130000"/>
              </a:lnSpc>
              <a:buNone/>
              <a:defRPr sz="1800"/>
            </a:lvl4pPr>
            <a:lvl5pPr marL="1440000" indent="0">
              <a:lnSpc>
                <a:spcPct val="130000"/>
              </a:lnSpc>
              <a:buNone/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CB4063C8-82E1-0B52-0D41-B642726AD1E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945821" y="1997134"/>
            <a:ext cx="2679575" cy="435605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374DF95-81A4-1CFF-D87E-1DBCA565C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85095" y="457964"/>
            <a:ext cx="2211229" cy="2707415"/>
            <a:chOff x="9728105" y="457964"/>
            <a:chExt cx="2211229" cy="270741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15172FB-4F23-B7CE-4A45-A96A16F64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78A1988F-4EE5-01C8-E1E2-EE21A6AF80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59707535-B3AB-7212-B069-A366ABAFE2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E14A54E3-A9EA-3476-B996-946D455F356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Rectangle 30">
                  <a:extLst>
                    <a:ext uri="{FF2B5EF4-FFF2-40B4-BE49-F238E27FC236}">
                      <a16:creationId xmlns:a16="http://schemas.microsoft.com/office/drawing/2014/main" id="{8096AB25-3A2B-B9B7-A68E-1974E3ED87A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7" name="Rectangle 30">
                  <a:extLst>
                    <a:ext uri="{FF2B5EF4-FFF2-40B4-BE49-F238E27FC236}">
                      <a16:creationId xmlns:a16="http://schemas.microsoft.com/office/drawing/2014/main" id="{2085403A-97EF-4203-C58B-E41070E516F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B2F8BD77-64E1-4FBD-81A4-E43A307C93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323A0F3A-5730-3AFC-409F-6A67460C5A7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Freeform: Shape 102">
                  <a:extLst>
                    <a:ext uri="{FF2B5EF4-FFF2-40B4-BE49-F238E27FC236}">
                      <a16:creationId xmlns:a16="http://schemas.microsoft.com/office/drawing/2014/main" id="{70681FEE-64CB-7074-366C-42CED63713A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8813273-0B3B-17D4-89E5-22B5D6407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8DEE50A8-DEB8-82E4-6939-22346B41BF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98" name="Freeform 68">
                  <a:extLst>
                    <a:ext uri="{FF2B5EF4-FFF2-40B4-BE49-F238E27FC236}">
                      <a16:creationId xmlns:a16="http://schemas.microsoft.com/office/drawing/2014/main" id="{7C268328-6EF0-F968-28D1-9F0E5B0177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9" name="Freeform 69">
                  <a:extLst>
                    <a:ext uri="{FF2B5EF4-FFF2-40B4-BE49-F238E27FC236}">
                      <a16:creationId xmlns:a16="http://schemas.microsoft.com/office/drawing/2014/main" id="{37BFDF79-1029-8C4B-621E-4A6C9DFB6D8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97" name="Line 70">
                <a:extLst>
                  <a:ext uri="{FF2B5EF4-FFF2-40B4-BE49-F238E27FC236}">
                    <a16:creationId xmlns:a16="http://schemas.microsoft.com/office/drawing/2014/main" id="{20958208-D7CF-3479-7930-E3FB39DAA4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5445BB5-50E8-C707-7C74-32796AC98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268449" y="3721100"/>
            <a:ext cx="2211229" cy="2707415"/>
            <a:chOff x="9728105" y="457964"/>
            <a:chExt cx="2211229" cy="2707415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60348311-F256-5764-CF61-E4D36CE7B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965C0C66-56A0-6241-4611-3A2493CC25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EACD9C93-31AC-1752-5BBC-966E9B2DBF9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AD9C47F5-E53F-7F26-B78D-C86305CF012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Rectangle 30">
                  <a:extLst>
                    <a:ext uri="{FF2B5EF4-FFF2-40B4-BE49-F238E27FC236}">
                      <a16:creationId xmlns:a16="http://schemas.microsoft.com/office/drawing/2014/main" id="{83DE65FD-926B-50A2-C5CD-C1ED2C6BFD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2" name="Rectangle 30">
                  <a:extLst>
                    <a:ext uri="{FF2B5EF4-FFF2-40B4-BE49-F238E27FC236}">
                      <a16:creationId xmlns:a16="http://schemas.microsoft.com/office/drawing/2014/main" id="{B2D4F39F-E241-2969-4965-6940516FC55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38E667E2-23D6-06EC-B435-059EACC048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17" name="Freeform: Shape 116">
                  <a:extLst>
                    <a:ext uri="{FF2B5EF4-FFF2-40B4-BE49-F238E27FC236}">
                      <a16:creationId xmlns:a16="http://schemas.microsoft.com/office/drawing/2014/main" id="{76B00091-7194-5945-8734-F08C954FA7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Freeform: Shape 117">
                  <a:extLst>
                    <a:ext uri="{FF2B5EF4-FFF2-40B4-BE49-F238E27FC236}">
                      <a16:creationId xmlns:a16="http://schemas.microsoft.com/office/drawing/2014/main" id="{BBC29BA4-16A3-1452-4146-20264C0146C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DEF5151-E1C8-79DA-AA94-F406CE561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A63FFA48-1F7E-5963-4AAD-A6E2C1D4B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113" name="Freeform 68">
                  <a:extLst>
                    <a:ext uri="{FF2B5EF4-FFF2-40B4-BE49-F238E27FC236}">
                      <a16:creationId xmlns:a16="http://schemas.microsoft.com/office/drawing/2014/main" id="{9B0AC0F7-48CE-DBC4-877B-C36BD9A0E2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4" name="Freeform 69">
                  <a:extLst>
                    <a:ext uri="{FF2B5EF4-FFF2-40B4-BE49-F238E27FC236}">
                      <a16:creationId xmlns:a16="http://schemas.microsoft.com/office/drawing/2014/main" id="{9CE55AA7-08FE-768A-DFEA-13EE468895E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12" name="Line 70">
                <a:extLst>
                  <a:ext uri="{FF2B5EF4-FFF2-40B4-BE49-F238E27FC236}">
                    <a16:creationId xmlns:a16="http://schemas.microsoft.com/office/drawing/2014/main" id="{EE9CD552-7569-2A39-A082-9790C85B6A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F9AEDFC-F371-37C8-E0DA-7AAFA49CB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57636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FD4A2EC-3D37-5ED6-3C9F-0CE19E6E5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F4A13167-ABFC-A428-5DDD-7F6BAA8E9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CEF8E96-D06F-D077-7044-401B18EE5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41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0">
            <a:extLst>
              <a:ext uri="{FF2B5EF4-FFF2-40B4-BE49-F238E27FC236}">
                <a16:creationId xmlns:a16="http://schemas.microsoft.com/office/drawing/2014/main" id="{15290885-2BB2-6DEC-1F8F-AA5FF9F3F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164" y="400049"/>
            <a:ext cx="11047042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06F9AAF-6332-F1FC-4AAC-EF9A6B867C25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568324" y="2082801"/>
            <a:ext cx="11055511" cy="385609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table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9F8C9F9-EE8B-8F0D-2DF6-5E4D272BD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164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4BD84-5B1C-458E-6F04-4D0EB689E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379A34A7-6D50-3F63-9153-F866AF62D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24B4E-13D0-A782-7ECD-A34870A98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028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0301" y="533292"/>
            <a:ext cx="4132469" cy="2213542"/>
          </a:xfrm>
        </p:spPr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43525" y="298061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CA9855B-4072-4D45-821E-549FDF548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8958" y="457964"/>
            <a:ext cx="7681842" cy="5937065"/>
            <a:chOff x="28958" y="457964"/>
            <a:chExt cx="7681842" cy="593706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D707C0C-4086-4F35-A8FC-A45D727AA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3417239" y="1865958"/>
              <a:ext cx="1270000" cy="3384002"/>
              <a:chOff x="7920038" y="61913"/>
              <a:chExt cx="1270000" cy="3384002"/>
            </a:xfrm>
          </p:grpSpPr>
          <p:sp>
            <p:nvSpPr>
              <p:cNvPr id="195" name="Freeform 76">
                <a:extLst>
                  <a:ext uri="{FF2B5EF4-FFF2-40B4-BE49-F238E27FC236}">
                    <a16:creationId xmlns:a16="http://schemas.microsoft.com/office/drawing/2014/main" id="{3D21528F-9013-4CD7-9F7C-D3F3624881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7920038" y="61913"/>
                <a:ext cx="638175" cy="2843213"/>
              </a:xfrm>
              <a:custGeom>
                <a:avLst/>
                <a:gdLst>
                  <a:gd name="T0" fmla="*/ 0 w 134"/>
                  <a:gd name="T1" fmla="*/ 298 h 597"/>
                  <a:gd name="T2" fmla="*/ 134 w 134"/>
                  <a:gd name="T3" fmla="*/ 597 h 597"/>
                  <a:gd name="T4" fmla="*/ 134 w 134"/>
                  <a:gd name="T5" fmla="*/ 0 h 597"/>
                  <a:gd name="T6" fmla="*/ 0 w 134"/>
                  <a:gd name="T7" fmla="*/ 2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597">
                    <a:moveTo>
                      <a:pt x="0" y="298"/>
                    </a:moveTo>
                    <a:cubicBezTo>
                      <a:pt x="0" y="417"/>
                      <a:pt x="52" y="523"/>
                      <a:pt x="134" y="597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52" y="74"/>
                      <a:pt x="0" y="180"/>
                      <a:pt x="0" y="2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06A8F5A2-62EC-4CDC-945A-E6C50C86CA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8558213" y="61913"/>
                <a:ext cx="631825" cy="2843213"/>
              </a:xfrm>
              <a:custGeom>
                <a:avLst/>
                <a:gdLst>
                  <a:gd name="T0" fmla="*/ 0 w 133"/>
                  <a:gd name="T1" fmla="*/ 0 h 597"/>
                  <a:gd name="T2" fmla="*/ 0 w 133"/>
                  <a:gd name="T3" fmla="*/ 597 h 597"/>
                  <a:gd name="T4" fmla="*/ 133 w 133"/>
                  <a:gd name="T5" fmla="*/ 298 h 597"/>
                  <a:gd name="T6" fmla="*/ 0 w 133"/>
                  <a:gd name="T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597">
                    <a:moveTo>
                      <a:pt x="0" y="0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82" y="523"/>
                      <a:pt x="133" y="417"/>
                      <a:pt x="133" y="298"/>
                    </a:cubicBezTo>
                    <a:cubicBezTo>
                      <a:pt x="133" y="180"/>
                      <a:pt x="82" y="74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9625C8AA-1597-4CED-8301-18D382EF0D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7934326" y="61915"/>
                <a:ext cx="1241425" cy="3384000"/>
                <a:chOff x="7934326" y="61915"/>
                <a:chExt cx="1241425" cy="3384000"/>
              </a:xfrm>
            </p:grpSpPr>
            <p:sp>
              <p:nvSpPr>
                <p:cNvPr id="198" name="Line 90">
                  <a:extLst>
                    <a:ext uri="{FF2B5EF4-FFF2-40B4-BE49-F238E27FC236}">
                      <a16:creationId xmlns:a16="http://schemas.microsoft.com/office/drawing/2014/main" id="{5DF95B35-23E9-4724-A4F8-8ED718B5DE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8558213" y="61915"/>
                  <a:ext cx="0" cy="3384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91">
                  <a:extLst>
                    <a:ext uri="{FF2B5EF4-FFF2-40B4-BE49-F238E27FC236}">
                      <a16:creationId xmlns:a16="http://schemas.microsoft.com/office/drawing/2014/main" id="{26C6754B-5776-451D-95ED-62AA4D0BAEF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8181976" y="523875"/>
                  <a:ext cx="747713" cy="376238"/>
                </a:xfrm>
                <a:custGeom>
                  <a:avLst/>
                  <a:gdLst>
                    <a:gd name="T0" fmla="*/ 471 w 471"/>
                    <a:gd name="T1" fmla="*/ 0 h 237"/>
                    <a:gd name="T2" fmla="*/ 237 w 471"/>
                    <a:gd name="T3" fmla="*/ 237 h 237"/>
                    <a:gd name="T4" fmla="*/ 0 w 471"/>
                    <a:gd name="T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" h="237">
                      <a:moveTo>
                        <a:pt x="471" y="0"/>
                      </a:moveTo>
                      <a:lnTo>
                        <a:pt x="237" y="23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0" name="Freeform 92">
                  <a:extLst>
                    <a:ext uri="{FF2B5EF4-FFF2-40B4-BE49-F238E27FC236}">
                      <a16:creationId xmlns:a16="http://schemas.microsoft.com/office/drawing/2014/main" id="{A345A289-8D6C-4886-B54C-3E0D26D176E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77188" y="1028700"/>
                  <a:ext cx="1157288" cy="581025"/>
                </a:xfrm>
                <a:custGeom>
                  <a:avLst/>
                  <a:gdLst>
                    <a:gd name="T0" fmla="*/ 729 w 729"/>
                    <a:gd name="T1" fmla="*/ 0 h 366"/>
                    <a:gd name="T2" fmla="*/ 366 w 729"/>
                    <a:gd name="T3" fmla="*/ 366 h 366"/>
                    <a:gd name="T4" fmla="*/ 0 w 729"/>
                    <a:gd name="T5" fmla="*/ 0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9" h="366">
                      <a:moveTo>
                        <a:pt x="729" y="0"/>
                      </a:moveTo>
                      <a:lnTo>
                        <a:pt x="366" y="36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93">
                  <a:extLst>
                    <a:ext uri="{FF2B5EF4-FFF2-40B4-BE49-F238E27FC236}">
                      <a16:creationId xmlns:a16="http://schemas.microsoft.com/office/drawing/2014/main" id="{5690D981-545B-4A73-A22E-6E701024A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34326" y="1700213"/>
                  <a:ext cx="1241425" cy="619125"/>
                </a:xfrm>
                <a:custGeom>
                  <a:avLst/>
                  <a:gdLst>
                    <a:gd name="T0" fmla="*/ 782 w 782"/>
                    <a:gd name="T1" fmla="*/ 0 h 390"/>
                    <a:gd name="T2" fmla="*/ 393 w 782"/>
                    <a:gd name="T3" fmla="*/ 390 h 390"/>
                    <a:gd name="T4" fmla="*/ 0 w 782"/>
                    <a:gd name="T5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2" h="390">
                      <a:moveTo>
                        <a:pt x="782" y="0"/>
                      </a:moveTo>
                      <a:lnTo>
                        <a:pt x="393" y="39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CB89D53-605D-4497-A82E-C5CB7B9AB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flipH="1">
              <a:off x="28958" y="457964"/>
              <a:ext cx="5539609" cy="5682348"/>
              <a:chOff x="6623433" y="457964"/>
              <a:chExt cx="5539609" cy="5682348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4200751B-2483-40F5-8C14-EF64034D45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73" name="Freeform 64">
                  <a:extLst>
                    <a:ext uri="{FF2B5EF4-FFF2-40B4-BE49-F238E27FC236}">
                      <a16:creationId xmlns:a16="http://schemas.microsoft.com/office/drawing/2014/main" id="{A9677C6B-C435-43E3-BF18-DC35709C97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1">
                  <a:extLst>
                    <a:ext uri="{FF2B5EF4-FFF2-40B4-BE49-F238E27FC236}">
                      <a16:creationId xmlns:a16="http://schemas.microsoft.com/office/drawing/2014/main" id="{56E374F1-3376-4D82-B66C-A0588A30F0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5" name="Freeform 61">
                  <a:extLst>
                    <a:ext uri="{FF2B5EF4-FFF2-40B4-BE49-F238E27FC236}">
                      <a16:creationId xmlns:a16="http://schemas.microsoft.com/office/drawing/2014/main" id="{979B4E97-34CE-4034-8523-F1584A0344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78">
                  <a:extLst>
                    <a:ext uri="{FF2B5EF4-FFF2-40B4-BE49-F238E27FC236}">
                      <a16:creationId xmlns:a16="http://schemas.microsoft.com/office/drawing/2014/main" id="{F4C4EFFF-E30B-4F0B-9ED4-FF63047DCBD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4">
                  <a:extLst>
                    <a:ext uri="{FF2B5EF4-FFF2-40B4-BE49-F238E27FC236}">
                      <a16:creationId xmlns:a16="http://schemas.microsoft.com/office/drawing/2014/main" id="{173FDB7E-F5CA-497D-95CF-7A00D6789C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7">
                  <a:extLst>
                    <a:ext uri="{FF2B5EF4-FFF2-40B4-BE49-F238E27FC236}">
                      <a16:creationId xmlns:a16="http://schemas.microsoft.com/office/drawing/2014/main" id="{42266BB1-5605-4F64-B071-80A97BAD9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9" name="Freeform 60">
                  <a:extLst>
                    <a:ext uri="{FF2B5EF4-FFF2-40B4-BE49-F238E27FC236}">
                      <a16:creationId xmlns:a16="http://schemas.microsoft.com/office/drawing/2014/main" id="{90D15A2A-0F2D-4AB8-8252-303BA5DB3B0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0" name="Freeform 59">
                  <a:extLst>
                    <a:ext uri="{FF2B5EF4-FFF2-40B4-BE49-F238E27FC236}">
                      <a16:creationId xmlns:a16="http://schemas.microsoft.com/office/drawing/2014/main" id="{E676282C-5FCF-4E29-AE15-2545F1A685E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1" name="Freeform 62">
                  <a:extLst>
                    <a:ext uri="{FF2B5EF4-FFF2-40B4-BE49-F238E27FC236}">
                      <a16:creationId xmlns:a16="http://schemas.microsoft.com/office/drawing/2014/main" id="{AF7EC2A1-EAFC-4851-A4E3-47811C445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2" name="Freeform 65">
                  <a:extLst>
                    <a:ext uri="{FF2B5EF4-FFF2-40B4-BE49-F238E27FC236}">
                      <a16:creationId xmlns:a16="http://schemas.microsoft.com/office/drawing/2014/main" id="{6F9BD94B-F299-45D3-B66E-F20FBC9246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3" name="Freeform 79">
                  <a:extLst>
                    <a:ext uri="{FF2B5EF4-FFF2-40B4-BE49-F238E27FC236}">
                      <a16:creationId xmlns:a16="http://schemas.microsoft.com/office/drawing/2014/main" id="{50E616C9-EAB1-4990-B569-17C6CB0889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4" name="Freeform 82">
                  <a:extLst>
                    <a:ext uri="{FF2B5EF4-FFF2-40B4-BE49-F238E27FC236}">
                      <a16:creationId xmlns:a16="http://schemas.microsoft.com/office/drawing/2014/main" id="{2F983FB0-2CC2-4D5F-A331-4130F138E9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5" name="Freeform 85">
                  <a:extLst>
                    <a:ext uri="{FF2B5EF4-FFF2-40B4-BE49-F238E27FC236}">
                      <a16:creationId xmlns:a16="http://schemas.microsoft.com/office/drawing/2014/main" id="{B1ABC269-0802-4C4A-9E57-6F876F122C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6" name="Freeform 88">
                  <a:extLst>
                    <a:ext uri="{FF2B5EF4-FFF2-40B4-BE49-F238E27FC236}">
                      <a16:creationId xmlns:a16="http://schemas.microsoft.com/office/drawing/2014/main" id="{233153AF-C5CF-40DD-9E5E-9B84272F46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95E220B7-17F2-4748-A337-3B8D5886038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88" name="Line 63">
                    <a:extLst>
                      <a:ext uri="{FF2B5EF4-FFF2-40B4-BE49-F238E27FC236}">
                        <a16:creationId xmlns:a16="http://schemas.microsoft.com/office/drawing/2014/main" id="{63DC02CB-E162-45FD-AF68-0A1DB537F40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Line 66">
                    <a:extLst>
                      <a:ext uri="{FF2B5EF4-FFF2-40B4-BE49-F238E27FC236}">
                        <a16:creationId xmlns:a16="http://schemas.microsoft.com/office/drawing/2014/main" id="{4D9CBADA-7016-4987-B723-F7AE8E2E57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0" name="Line 67">
                    <a:extLst>
                      <a:ext uri="{FF2B5EF4-FFF2-40B4-BE49-F238E27FC236}">
                        <a16:creationId xmlns:a16="http://schemas.microsoft.com/office/drawing/2014/main" id="{1DCEDCA0-F979-4B3C-A0CA-F98F2DEE892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1" name="Line 80">
                    <a:extLst>
                      <a:ext uri="{FF2B5EF4-FFF2-40B4-BE49-F238E27FC236}">
                        <a16:creationId xmlns:a16="http://schemas.microsoft.com/office/drawing/2014/main" id="{1B701ADB-B6EB-4BED-8D15-F358A67EC9F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2" name="Line 83">
                    <a:extLst>
                      <a:ext uri="{FF2B5EF4-FFF2-40B4-BE49-F238E27FC236}">
                        <a16:creationId xmlns:a16="http://schemas.microsoft.com/office/drawing/2014/main" id="{239EB39D-EF7A-4284-83B8-904957045D8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3" name="Line 86">
                    <a:extLst>
                      <a:ext uri="{FF2B5EF4-FFF2-40B4-BE49-F238E27FC236}">
                        <a16:creationId xmlns:a16="http://schemas.microsoft.com/office/drawing/2014/main" id="{59413AC3-6F9D-431E-8136-F15C0FCA62A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4" name="Line 89">
                    <a:extLst>
                      <a:ext uri="{FF2B5EF4-FFF2-40B4-BE49-F238E27FC236}">
                        <a16:creationId xmlns:a16="http://schemas.microsoft.com/office/drawing/2014/main" id="{987DF8D6-E53D-4C41-B339-1E5094638FA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66036562-1199-405F-B95A-C3A543B5DB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C4C4997E-6944-4940-8B33-92DB90BCE3A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0A44DA53-5DA1-44E2-8EB4-F53CC84C9F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F072B3FF-FEA5-46BC-8627-9B46C5F3967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Rectangle 30">
                    <a:extLst>
                      <a:ext uri="{FF2B5EF4-FFF2-40B4-BE49-F238E27FC236}">
                        <a16:creationId xmlns:a16="http://schemas.microsoft.com/office/drawing/2014/main" id="{FB18587D-1BDA-4D28-9B48-3C37C764B66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2" name="Rectangle 30">
                    <a:extLst>
                      <a:ext uri="{FF2B5EF4-FFF2-40B4-BE49-F238E27FC236}">
                        <a16:creationId xmlns:a16="http://schemas.microsoft.com/office/drawing/2014/main" id="{8CFE033B-F34F-4836-B6F3-93E6C7D9C5C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07F79761-CFAA-4330-8067-31EC1DC3E1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67" name="Freeform: Shape 166">
                    <a:extLst>
                      <a:ext uri="{FF2B5EF4-FFF2-40B4-BE49-F238E27FC236}">
                        <a16:creationId xmlns:a16="http://schemas.microsoft.com/office/drawing/2014/main" id="{8A0BC496-427B-4836-B989-97B0673D8F5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Freeform: Shape 167">
                    <a:extLst>
                      <a:ext uri="{FF2B5EF4-FFF2-40B4-BE49-F238E27FC236}">
                        <a16:creationId xmlns:a16="http://schemas.microsoft.com/office/drawing/2014/main" id="{A0D554E1-33ED-415C-BF15-FC38D2E33C7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D1F1EE7D-C5FF-46EA-AB9C-94E1F2D9B7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2AC2FE37-AED7-4C81-A52E-FD105C1BDA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3" name="Freeform 68">
                    <a:extLst>
                      <a:ext uri="{FF2B5EF4-FFF2-40B4-BE49-F238E27FC236}">
                        <a16:creationId xmlns:a16="http://schemas.microsoft.com/office/drawing/2014/main" id="{AB34FC05-3259-4BE2-8DA9-91435FAFCE7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64" name="Freeform 69">
                    <a:extLst>
                      <a:ext uri="{FF2B5EF4-FFF2-40B4-BE49-F238E27FC236}">
                        <a16:creationId xmlns:a16="http://schemas.microsoft.com/office/drawing/2014/main" id="{AC11598E-3FD2-47F3-8E57-D5D6130DBC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62" name="Line 70">
                  <a:extLst>
                    <a:ext uri="{FF2B5EF4-FFF2-40B4-BE49-F238E27FC236}">
                      <a16:creationId xmlns:a16="http://schemas.microsoft.com/office/drawing/2014/main" id="{37D098FA-73CF-44E6-B612-7DE664E5DE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66672930-1A30-4508-A9D2-FA4271C6B1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58" name="Freeform 68">
                  <a:extLst>
                    <a:ext uri="{FF2B5EF4-FFF2-40B4-BE49-F238E27FC236}">
                      <a16:creationId xmlns:a16="http://schemas.microsoft.com/office/drawing/2014/main" id="{174F3D5B-9943-4A8B-8699-ABB2B7991B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9" name="Freeform 69">
                  <a:extLst>
                    <a:ext uri="{FF2B5EF4-FFF2-40B4-BE49-F238E27FC236}">
                      <a16:creationId xmlns:a16="http://schemas.microsoft.com/office/drawing/2014/main" id="{6834DCA2-951C-4A9B-8490-5C7BD0FFBB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Line 70">
                  <a:extLst>
                    <a:ext uri="{FF2B5EF4-FFF2-40B4-BE49-F238E27FC236}">
                      <a16:creationId xmlns:a16="http://schemas.microsoft.com/office/drawing/2014/main" id="{316B6CF4-BCF3-4765-B744-A1EB5A76D33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BAD99054-FC47-4391-9369-B309A0AA25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1A1CDB94-FE6F-4AAC-94D9-DDCEC703B12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56" name="Freeform: Shape 155">
                    <a:extLst>
                      <a:ext uri="{FF2B5EF4-FFF2-40B4-BE49-F238E27FC236}">
                        <a16:creationId xmlns:a16="http://schemas.microsoft.com/office/drawing/2014/main" id="{99B22DCB-54E6-4769-9DD7-3736B4041B2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Freeform: Shape 156">
                    <a:extLst>
                      <a:ext uri="{FF2B5EF4-FFF2-40B4-BE49-F238E27FC236}">
                        <a16:creationId xmlns:a16="http://schemas.microsoft.com/office/drawing/2014/main" id="{67DA3C33-5733-4571-AD7C-F9D7447D184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DEACDE3F-3571-479B-8545-A0EB157DFB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0EBC688C-242B-4AF8-9A28-74C5D3A7DD7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Rectangle 5">
                    <a:extLst>
                      <a:ext uri="{FF2B5EF4-FFF2-40B4-BE49-F238E27FC236}">
                        <a16:creationId xmlns:a16="http://schemas.microsoft.com/office/drawing/2014/main" id="{C4C8C45C-CEB8-4DEA-A7C9-8028747D4C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5" name="Rectangle 5">
                    <a:extLst>
                      <a:ext uri="{FF2B5EF4-FFF2-40B4-BE49-F238E27FC236}">
                        <a16:creationId xmlns:a16="http://schemas.microsoft.com/office/drawing/2014/main" id="{7FC624AF-D992-41C1-A403-A0A4731BE06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63171A4-E846-4A64-8292-3ED3583B6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2171191" y="712681"/>
              <a:ext cx="5539609" cy="5682348"/>
              <a:chOff x="6623433" y="457964"/>
              <a:chExt cx="5539609" cy="5682348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59C66F3-BAB8-46AB-849B-0BC14A74B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24" name="Freeform 64">
                  <a:extLst>
                    <a:ext uri="{FF2B5EF4-FFF2-40B4-BE49-F238E27FC236}">
                      <a16:creationId xmlns:a16="http://schemas.microsoft.com/office/drawing/2014/main" id="{68CD087B-52FF-4F11-A251-6F6A6B9093A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5" name="Freeform 81">
                  <a:extLst>
                    <a:ext uri="{FF2B5EF4-FFF2-40B4-BE49-F238E27FC236}">
                      <a16:creationId xmlns:a16="http://schemas.microsoft.com/office/drawing/2014/main" id="{7FD7CD23-A1FC-41E8-A563-0B0A87A8FC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61">
                  <a:extLst>
                    <a:ext uri="{FF2B5EF4-FFF2-40B4-BE49-F238E27FC236}">
                      <a16:creationId xmlns:a16="http://schemas.microsoft.com/office/drawing/2014/main" id="{A3A34481-695D-470B-9A01-A047EAA615B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7" name="Freeform 78">
                  <a:extLst>
                    <a:ext uri="{FF2B5EF4-FFF2-40B4-BE49-F238E27FC236}">
                      <a16:creationId xmlns:a16="http://schemas.microsoft.com/office/drawing/2014/main" id="{5B26EEFA-6CAA-4BF6-B4BD-7C083D59BF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8" name="Freeform 84">
                  <a:extLst>
                    <a:ext uri="{FF2B5EF4-FFF2-40B4-BE49-F238E27FC236}">
                      <a16:creationId xmlns:a16="http://schemas.microsoft.com/office/drawing/2014/main" id="{61976329-310A-4F70-B22C-F032D4BF7E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9" name="Freeform 87">
                  <a:extLst>
                    <a:ext uri="{FF2B5EF4-FFF2-40B4-BE49-F238E27FC236}">
                      <a16:creationId xmlns:a16="http://schemas.microsoft.com/office/drawing/2014/main" id="{0A0DA1ED-70C5-4D8F-B61F-F6E9E07D59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0" name="Freeform 60">
                  <a:extLst>
                    <a:ext uri="{FF2B5EF4-FFF2-40B4-BE49-F238E27FC236}">
                      <a16:creationId xmlns:a16="http://schemas.microsoft.com/office/drawing/2014/main" id="{EDF58541-8ECC-487F-96C7-3267D0F9C8C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1" name="Freeform 59">
                  <a:extLst>
                    <a:ext uri="{FF2B5EF4-FFF2-40B4-BE49-F238E27FC236}">
                      <a16:creationId xmlns:a16="http://schemas.microsoft.com/office/drawing/2014/main" id="{D1DAAA62-5552-4436-97D9-353F629E8A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2" name="Freeform 62">
                  <a:extLst>
                    <a:ext uri="{FF2B5EF4-FFF2-40B4-BE49-F238E27FC236}">
                      <a16:creationId xmlns:a16="http://schemas.microsoft.com/office/drawing/2014/main" id="{EBA1BB6B-72EF-4525-89A1-FC5BE70D71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3" name="Freeform 65">
                  <a:extLst>
                    <a:ext uri="{FF2B5EF4-FFF2-40B4-BE49-F238E27FC236}">
                      <a16:creationId xmlns:a16="http://schemas.microsoft.com/office/drawing/2014/main" id="{D3BD4012-93F7-424A-9146-8E7E831D9E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4" name="Freeform 79">
                  <a:extLst>
                    <a:ext uri="{FF2B5EF4-FFF2-40B4-BE49-F238E27FC236}">
                      <a16:creationId xmlns:a16="http://schemas.microsoft.com/office/drawing/2014/main" id="{A2E36983-6A8E-4C78-AA27-363C0D676C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5" name="Freeform 82">
                  <a:extLst>
                    <a:ext uri="{FF2B5EF4-FFF2-40B4-BE49-F238E27FC236}">
                      <a16:creationId xmlns:a16="http://schemas.microsoft.com/office/drawing/2014/main" id="{AB2380FC-F201-44F0-A531-1402201E4E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6" name="Freeform 85">
                  <a:extLst>
                    <a:ext uri="{FF2B5EF4-FFF2-40B4-BE49-F238E27FC236}">
                      <a16:creationId xmlns:a16="http://schemas.microsoft.com/office/drawing/2014/main" id="{737C3A27-BD47-4E93-A1E3-33B902DD068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7" name="Freeform 88">
                  <a:extLst>
                    <a:ext uri="{FF2B5EF4-FFF2-40B4-BE49-F238E27FC236}">
                      <a16:creationId xmlns:a16="http://schemas.microsoft.com/office/drawing/2014/main" id="{C257BCC6-B88D-4C3B-BEFD-25D320F39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0519964D-597A-4E0C-B66C-89D30B8582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39" name="Line 63">
                    <a:extLst>
                      <a:ext uri="{FF2B5EF4-FFF2-40B4-BE49-F238E27FC236}">
                        <a16:creationId xmlns:a16="http://schemas.microsoft.com/office/drawing/2014/main" id="{A31BADE6-3732-4787-8841-96E8F05C0A9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0" name="Line 66">
                    <a:extLst>
                      <a:ext uri="{FF2B5EF4-FFF2-40B4-BE49-F238E27FC236}">
                        <a16:creationId xmlns:a16="http://schemas.microsoft.com/office/drawing/2014/main" id="{447ED593-61E3-4BD7-8984-7FE5621549D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1" name="Line 67">
                    <a:extLst>
                      <a:ext uri="{FF2B5EF4-FFF2-40B4-BE49-F238E27FC236}">
                        <a16:creationId xmlns:a16="http://schemas.microsoft.com/office/drawing/2014/main" id="{6AD98272-0FC0-49AC-9877-8D2BAA5148B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2" name="Line 80">
                    <a:extLst>
                      <a:ext uri="{FF2B5EF4-FFF2-40B4-BE49-F238E27FC236}">
                        <a16:creationId xmlns:a16="http://schemas.microsoft.com/office/drawing/2014/main" id="{D54770D9-48C7-4C76-9F40-65C9B9C05CE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3" name="Line 83">
                    <a:extLst>
                      <a:ext uri="{FF2B5EF4-FFF2-40B4-BE49-F238E27FC236}">
                        <a16:creationId xmlns:a16="http://schemas.microsoft.com/office/drawing/2014/main" id="{4B9C1A3A-3DED-4CC1-820C-16B358DF9EC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4" name="Line 86">
                    <a:extLst>
                      <a:ext uri="{FF2B5EF4-FFF2-40B4-BE49-F238E27FC236}">
                        <a16:creationId xmlns:a16="http://schemas.microsoft.com/office/drawing/2014/main" id="{2404A56E-8A81-48CB-9AC4-2CB6EA55DD7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5" name="Line 89">
                    <a:extLst>
                      <a:ext uri="{FF2B5EF4-FFF2-40B4-BE49-F238E27FC236}">
                        <a16:creationId xmlns:a16="http://schemas.microsoft.com/office/drawing/2014/main" id="{6D6A743B-85A5-41A8-9664-D654620D25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23DAD9FD-AF99-4D89-9BC8-E6739BD17A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D7170781-0173-4FAB-8358-42C469FC51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03C55E22-B879-4AE0-BC46-BA8A4E950C5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AA07E073-1978-4DCC-9E5C-FF89EF524BF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Rectangle 30">
                    <a:extLst>
                      <a:ext uri="{FF2B5EF4-FFF2-40B4-BE49-F238E27FC236}">
                        <a16:creationId xmlns:a16="http://schemas.microsoft.com/office/drawing/2014/main" id="{5691F80E-D2E0-4E78-AA76-8D827AE410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3" name="Rectangle 30">
                    <a:extLst>
                      <a:ext uri="{FF2B5EF4-FFF2-40B4-BE49-F238E27FC236}">
                        <a16:creationId xmlns:a16="http://schemas.microsoft.com/office/drawing/2014/main" id="{E34C55D1-5C55-44D3-9C26-E1951DA3937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4C9CB0E6-07EF-4140-926D-D380C1A88E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263BBD78-504D-435B-8933-2C460DC38E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1AD78D29-1FCF-4E88-A958-924F701D5E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A551A3F-69EF-45CC-87F7-867808A3F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12724B09-E74E-49FA-BB5D-583BB89B798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14" name="Freeform 68">
                    <a:extLst>
                      <a:ext uri="{FF2B5EF4-FFF2-40B4-BE49-F238E27FC236}">
                        <a16:creationId xmlns:a16="http://schemas.microsoft.com/office/drawing/2014/main" id="{DA2788BF-64AD-4328-8CB9-8C2C98CF54E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15" name="Freeform 69">
                    <a:extLst>
                      <a:ext uri="{FF2B5EF4-FFF2-40B4-BE49-F238E27FC236}">
                        <a16:creationId xmlns:a16="http://schemas.microsoft.com/office/drawing/2014/main" id="{D9591CB5-16C9-44FC-B125-529D33F91BF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3" name="Line 70">
                  <a:extLst>
                    <a:ext uri="{FF2B5EF4-FFF2-40B4-BE49-F238E27FC236}">
                      <a16:creationId xmlns:a16="http://schemas.microsoft.com/office/drawing/2014/main" id="{4F82A945-38F0-45AF-A28A-C6A0E6A2E7F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FA6744-F48F-4652-86E5-BA3ABEF322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09" name="Freeform 68">
                  <a:extLst>
                    <a:ext uri="{FF2B5EF4-FFF2-40B4-BE49-F238E27FC236}">
                      <a16:creationId xmlns:a16="http://schemas.microsoft.com/office/drawing/2014/main" id="{FAC3DEAD-5797-4CA1-A8F2-3F487AAC6B1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0" name="Freeform 69">
                  <a:extLst>
                    <a:ext uri="{FF2B5EF4-FFF2-40B4-BE49-F238E27FC236}">
                      <a16:creationId xmlns:a16="http://schemas.microsoft.com/office/drawing/2014/main" id="{F9AF9D64-C9FB-4D32-993D-3423A2E55EE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1" name="Line 70">
                  <a:extLst>
                    <a:ext uri="{FF2B5EF4-FFF2-40B4-BE49-F238E27FC236}">
                      <a16:creationId xmlns:a16="http://schemas.microsoft.com/office/drawing/2014/main" id="{9097AC72-422F-4CE0-A772-A63E2294AC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1A6B3F4D-48A0-4FC2-8720-2606D6AA04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67E4FA26-563D-4D19-BAEB-A370818E51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id="{03B51AAC-6B1D-43D1-8885-402653BA90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Freeform: Shape 107">
                    <a:extLst>
                      <a:ext uri="{FF2B5EF4-FFF2-40B4-BE49-F238E27FC236}">
                        <a16:creationId xmlns:a16="http://schemas.microsoft.com/office/drawing/2014/main" id="{CF4180FB-7FBD-421F-A284-4C2CC61B384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28E615C5-6A2E-4BF3-A3A8-9061C5B1B84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B15A4CEB-6B8D-48C3-8484-3EC282A34A1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Rectangle 5">
                    <a:extLst>
                      <a:ext uri="{FF2B5EF4-FFF2-40B4-BE49-F238E27FC236}">
                        <a16:creationId xmlns:a16="http://schemas.microsoft.com/office/drawing/2014/main" id="{38F7FD7D-E582-4214-B1B3-D289130553F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" name="Rectangle 5">
                    <a:extLst>
                      <a:ext uri="{FF2B5EF4-FFF2-40B4-BE49-F238E27FC236}">
                        <a16:creationId xmlns:a16="http://schemas.microsoft.com/office/drawing/2014/main" id="{B74D1DAC-C0D4-447E-8665-EAFF34F4E3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E5FA1-697B-6FB5-4F63-346DF5F1703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630067" y="3219450"/>
            <a:ext cx="4128934" cy="3092780"/>
          </a:xfrm>
        </p:spPr>
        <p:txBody>
          <a:bodyPr/>
          <a:lstStyle>
            <a:lvl1pPr marL="0" indent="0" algn="ctr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1pPr>
            <a:lvl2pPr marL="36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2pPr>
            <a:lvl3pPr marL="72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3pPr>
            <a:lvl4pPr marL="108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4pPr>
            <a:lvl5pPr marL="1440000" indent="0">
              <a:buNone/>
              <a:defRPr lang="en-US" sz="2000" kern="1200" spc="5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189466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4522" y="298564"/>
            <a:ext cx="4650901" cy="6260873"/>
          </a:xfrm>
        </p:spPr>
        <p:txBody>
          <a:bodyPr anchor="ctr">
            <a:no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4A4473-D4D4-4E24-B542-C5D63C28D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CA4A32-A016-460F-8B99-22A5D265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84DB1BC2-B158-4DA5-9164-843E6B566C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751FDE2E-D749-401E-B3BA-66B2F52318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49546377-E2EE-4854-AA84-5575789BAF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FCC465-42B8-456F-951F-8C51A42F9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D7F8A9A-8A53-4FD3-855C-C49B035CE8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C347F99-AC7C-4DB2-8AAF-9E2A7AE62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89B06C37-E219-479D-B324-0DC7D056517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29A1D878-CEA2-41DC-8638-A852316726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99394209-57ED-4126-A8DC-0862D1FA1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A48B0004-4618-4D71-88D1-A2FEE4F0AD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4D1C172B-2446-428A-A518-FE1B5FCE0D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E359C795-FCC1-401F-B0B6-F722AE632A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8260D102-71BB-497E-A5CF-743FB59874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811E3D98-A5FB-4BDE-A07D-A03EB898C6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9E48CE7F-B4EF-4629-8706-6838C171EF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C8EBC77A-0887-4128-A73B-2C0165C6F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7AF3D400-AAAA-47BD-922E-AA3A2AFA30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B0A3E6A0-609D-427D-9D34-E7CF184B453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DDE08965-A3F4-426A-924B-102A6F6FE2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13FA8E6E-7F53-47E9-9BF8-1CD3130F42B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A8A9991-EF8F-4128-9DB7-A2FA8CF2F6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41E966B6-186E-4D17-B570-969B6951AC0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918B08AD-5F3C-4FC5-8998-8524763C750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EDF72260-B0A1-47A1-9459-FDF4600ACA6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C6A7FA58-53F7-4C2F-96D5-E97BB3CC679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1B986617-481E-450F-8FAD-CA3086A3E0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4D24CAEB-B2FE-4796-8E6E-DB5148C380F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3D577B03-E6D9-4FFA-A799-E504CBF8D7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3509C13-FDEE-45B0-B954-D80D6F38F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1FF647D-8D8A-43E8-A2E2-46D1117839F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7B8728B-0A45-4551-99F0-CF33B850DA5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CFAA15D-9EFC-4A70-AC98-CB3EF00C3A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AD80CCBD-3F02-48A0-A24E-5971D22951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AB5B7D34-5A4E-48DE-8893-0F022E4CC95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2341ADC6-0CC2-46C0-BA6F-9D99136698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A93316DB-546B-41BA-AD1B-94D5C46702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35105C82-44C4-41C2-96AE-ADE6DD1D71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7A634F2-054C-4614-9ECB-96BE809893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764AB7F-1912-4909-A04A-C8D125467E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6B93639B-DE1C-4A46-A4B5-B88FD6FC20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C5D17F-13E7-4861-A839-3C56ABD56C4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1C343C91-0F9E-4530-939D-2D9F15DF4A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109E9F-E572-4202-B7A6-630155DD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4FF54B2-44F5-42F7-8353-111D80A8D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9A2BBF4-4F54-4179-B672-AD4C8D58A3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2F2D95CF-DAE2-4601-B9A6-233F4F2F30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3CD52B72-C30B-4570-A8AB-78CB884F8D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696A9FBF-C89D-4CF9-A1DC-C0275A3B326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C50B0ACE-17B4-4F11-BA43-0159796B83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0346B01-7019-48B2-9BE7-3E90F590FD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5C186E4B-7559-4E95-9BDD-7DA75E0873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4FFE117A-211E-4BD5-AB76-05026DEC6B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5CC0C412-2859-4E97-924F-291318E6AD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AECE441C-0FBF-4F02-9781-35F2487E3C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951A4317-3E34-41B4-BCD9-E6E0627C18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E2D40E4-274B-4D43-801B-7B3BAF03E45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2D939FC8-6395-4DCB-B28C-2342BFB72F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620FEEF2-AE91-48CA-8FE7-B50F83E1CF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27050D75-D26B-4BD3-A4A5-68DF13E9C1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7668160-F5BE-4756-B84F-C68992BC7A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E7F90261-4A5A-4C39-B4B3-FEBED04E34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71681E7C-A7E8-4F01-9001-3FD1105E1B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01B0597-C838-4481-A49D-E8D85B631C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23C2B0BF-A329-4A97-B3D5-545BC6813E2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DBCCCA80-4FEE-4C79-8AF3-66B97054C84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4B9AD13F-808D-4464-989B-F40B3E77B7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076473B5-E30F-4635-8789-51368A971BD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568995-35CF-4C80-A63C-82B47F1BA1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9432608-19E2-4A3E-A68B-45C8E5DD47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127A2810-84DE-450A-986B-DE8AF8AE6F1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1A56ED6A-BBD4-4005-A99D-65BCF8047C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CFC0629C-AFCE-4D39-87D5-36EF1FE5CF8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81F3517A-93AD-4DF3-BEC7-E607A73E5E2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4CBBC251-E8DD-438C-8733-7D65F461A4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A94A4D4-EFFA-4AE2-B533-75F01F0F006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F4B0E1D-2F9C-444A-ADBA-BDE9F01D8D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F5ACA0E-A5DF-4015-8FD4-FA7A53E9D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A4DCFFD-FD3C-42EA-862E-5B792D902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089A8F3-7530-4C17-848C-580015C3EDC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61D8EA0C-1521-4C6D-8C09-DD6D8F1F221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517033B6-6B8A-4BD6-9A52-BF9E9EFBD48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2912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494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4504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2712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302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7004688-7200-27A0-AED2-FDEA0C50E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962AE0E-CD08-E4A3-B4FB-58E3FB609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942343E8-72A7-5457-2C99-D033A36FF0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1C19E638-91EB-75DC-9458-EA0229C044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6E02EB3D-A45E-B4B7-9E49-65E6921C6D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6ED0F2C-33C6-33F8-D25A-653073FA8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76C992DF-7C76-80E6-220E-5545B437E8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1532E4B2-6FAE-2363-8842-E08A265B0F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D7AE19E9-E19F-29AF-639C-44EB5FB5E3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FC6B75DA-401A-8C4D-421A-4A0230030C8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83B7B7D8-FAE1-EF25-3177-C597CA2855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D8189C2B-39BF-F3AD-761F-3EC5A413936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9B3C11E0-E220-6347-106F-7361EEF4B7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79AAD932-DEE5-826A-1B8E-BF1B2B2BB3D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A9BA9C23-F16A-423E-DB70-2BBBE58B0C8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237FA726-DD02-A25D-C698-4FB16B377C4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A0991B4B-EDB7-1AEE-679D-75A7958333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198D13E0-51CA-CC43-BFAD-752CD4E5ED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979DDC47-298E-AFD7-CE86-9F24018FCB5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FDF6497C-C9D8-77C1-9EC1-AA3DC693FD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F94954A5-B504-9802-E8A3-D92A434B215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26CA4C70-E5AD-FFC4-4F64-9029A88E1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C2F66C97-233E-069E-842E-FC7DD613F3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AA0F3696-6B0D-543A-4D40-8B145249CBF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29D21825-8498-CADF-8EB5-D08C5C4348E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D1EBC7BA-66A7-56E5-19F7-65B9A2BE6EB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41A6EA28-930F-EBBA-43EE-6CB627294A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5297B34D-B81D-6350-4194-484D7EC282F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DD7C599E-910F-8D88-3AA0-B24C9A79E13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E663B789-16D2-7968-1AB9-E036E4D4285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EBE4D28C-9D5D-2CDF-4E98-5D046F140C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19D439ED-096C-BC38-ECCB-78B2B5178F8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E820AB2-DB7A-A79D-FAE4-35AC3D677C8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88E5C4B-5B7B-FDA4-A576-7854A9D1598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E3C02BC9-4E4F-3743-8563-808D6A0B437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D0EF96EA-252F-062A-E566-42ABC6B9036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58DCE928-965C-EA85-F5C1-24E19E45854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B5B70EF0-D01D-E5DD-0234-6B93EE439E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CA0351E2-397A-7FC9-6BE5-A3018AAB2BD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9EE4DD70-FCD0-DFFE-52A6-0DE9BC2331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466F87F-6F35-E28C-1556-6383A82F7F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D4FD8A8E-2B46-F940-BD0E-086FCF7666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7532BE26-5B7C-EE9E-4191-8A54CDBBD66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BFC8ECE6-D59A-9EE4-CB81-D6162F00D8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080BC2-EE72-5D70-6666-DEBC49165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93AA0A3-2A8A-2332-F348-F88D6E1F3B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4355255-9D4E-147B-DA9E-4FFB14E7C1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0C229BCD-A083-BC81-2151-41E4947E04A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F138DCEE-5B8D-D5E5-54B6-6B0BA01F6ED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F00BD61F-0747-E748-6BFB-CB875F4942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07C45B1B-92EA-5E82-24D1-931DB8AF99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11B1265-0119-731D-E758-7C0BAFE4B5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35056C9E-95B1-E743-9A73-5A39803B74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873B7450-9F65-5384-2976-127FD87757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93FE1A96-9FB8-DD4B-5EB8-26A91007B6E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07C997E7-D2EC-2533-34E1-ADA752DD0A5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CDFD69D0-D4F6-6990-4E0A-C6FEB0CE49B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825CB36E-9726-A54C-5717-F6A428FED5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F8184497-7251-D4E9-F39C-EE556E4B10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835D68A6-6C40-806B-C58A-25B22D6BC6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E36097E1-57E6-7188-7C0D-36C56EF55F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9C1BAB2A-BA9C-8C5A-13B8-CE9C056AE6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4F8DCA4A-A0D6-514F-47BB-541F133C696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0BEDD737-7AD9-32AF-DA50-AE940D883A1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361792E-BF11-44DD-3900-9EE92815F3E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EF08723B-66BF-73AE-106A-58DBBBABFA3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866A6C7D-739E-6ED2-8DC9-F62F9697723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3CAE0274-E38E-54A4-13C4-FFD1A9DDC6C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7561DEAF-B810-94D1-71BB-2116BFFFA7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323C31A5-9409-F839-90BA-3883DC5323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42742EC4-5A1C-631E-398C-F3C5A9C4A2E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D2C0A335-0DBB-9CDA-7CB6-64689BB782A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C21B6FD8-0F3F-70F9-2457-87BB8AAB793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44ACA065-23B9-0399-85C9-8821480A7DD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360F78FE-550E-F182-27C9-8D0D0411F4D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82BEC42F-0A94-4DB3-9210-90D9BA7610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4639297D-A086-3111-DE35-3ADFC63EC52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0A57F373-E650-007D-EF3A-125835724B3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F7AA1C2-3BC9-2CC2-246C-891EEAAAAA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8095730D-9E3D-CB3A-4FF1-D9B51A162A3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FDC9A03-E7DE-3D3E-74F8-C2990A5082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3B430687-A11D-CFC5-B7C6-AF9A479146F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F9EEDCBB-CCC4-61BB-3480-8D21A3D2F1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038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5187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4021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80890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9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9" r:id="rId12"/>
    <p:sldLayoutId id="2147483710" r:id="rId13"/>
    <p:sldLayoutId id="2147483712" r:id="rId14"/>
    <p:sldLayoutId id="2147483715" r:id="rId15"/>
    <p:sldLayoutId id="2147483716" r:id="rId16"/>
    <p:sldLayoutId id="2147483717" r:id="rId17"/>
    <p:sldLayoutId id="2147483672" r:id="rId18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741233-F27D-42A2-823E-F38CD2A8C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1DAAC4-BAC4-5621-66CA-D6F8DD024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278" y="-521109"/>
            <a:ext cx="10461521" cy="635163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How Can Institutions</a:t>
            </a:r>
            <a:br>
              <a:rPr lang="en-US" sz="6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6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Prepare for the </a:t>
            </a:r>
            <a:br>
              <a:rPr lang="en-US" sz="6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6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Decline in High School Graduates?</a:t>
            </a:r>
            <a:br>
              <a:rPr lang="en-US" sz="6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15062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6FC41-8910-D1F7-02D6-3B3C96E386C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728155" y="1356852"/>
            <a:ext cx="4286485" cy="4463765"/>
          </a:xfrm>
        </p:spPr>
        <p:txBody>
          <a:bodyPr>
            <a:normAutofit/>
          </a:bodyPr>
          <a:lstStyle/>
          <a:p>
            <a:r>
              <a:rPr lang="en-US" sz="6000" b="1" dirty="0"/>
              <a:t>Key Questions</a:t>
            </a:r>
          </a:p>
          <a:p>
            <a:r>
              <a:rPr lang="en-US" sz="6000" b="1" dirty="0"/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305731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E5367-6A1E-84DB-9470-79C4AD3C4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99D65769-BE3B-74E2-8273-88679E01C0A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393405" y="1689307"/>
            <a:ext cx="11396560" cy="4768644"/>
          </a:xfrm>
        </p:spPr>
        <p:txBody>
          <a:bodyPr>
            <a:normAutofit fontScale="62500" lnSpcReduction="20000"/>
          </a:bodyPr>
          <a:lstStyle/>
          <a:p>
            <a:pPr marL="0" marR="0" algn="ctr">
              <a:lnSpc>
                <a:spcPct val="200000"/>
              </a:lnSpc>
              <a:spcAft>
                <a:spcPts val="800"/>
              </a:spcAft>
            </a:pPr>
            <a:r>
              <a:rPr lang="en-US" sz="1800" b="1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4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What can the Virginia public/private institutions, individually, collectively, and in alliance with the Commonwealth do to assist institutions to have healthy enrollments and continue to provide a positive educational experience for all students?</a:t>
            </a:r>
            <a:endParaRPr lang="en-US" sz="46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12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746ED-23EF-BEA0-D142-24EE23CD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99269B3-D110-5B05-066F-92DEBD6FBCB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68324" y="2082800"/>
            <a:ext cx="11181224" cy="4180347"/>
          </a:xfrm>
        </p:spPr>
        <p:txBody>
          <a:bodyPr/>
          <a:lstStyle/>
          <a:p>
            <a:r>
              <a:rPr lang="en-US" sz="4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To stay relevant in a changing world, what are your university’s objectives over the next 15 years?  How can the state assist in accomplishing these goals? </a:t>
            </a:r>
            <a:endParaRPr lang="en-US" sz="4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93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7F8DC-FD1D-6F72-43D1-17D8E4F1F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03645-6679-B81D-B762-C0D871A17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399" y="1685925"/>
            <a:ext cx="10327529" cy="4776786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8FA3A3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How can the higher education institutions working with the Commonwealth assist these students in realizing their dreams and aspirations?</a:t>
            </a:r>
            <a:endParaRPr kumimoji="0" lang="en-US" sz="2600" b="1" i="0" u="none" strike="noStrike" kern="1200" cap="none" spc="50" normalizeH="0" baseline="0" noProof="0" dirty="0">
              <a:ln>
                <a:noFill/>
              </a:ln>
              <a:solidFill>
                <a:prstClr val="black">
                  <a:alpha val="60000"/>
                </a:prstClr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The Commonwealth of Virginia has a goal to have 70% of working age Virginians possessing postsecondary credentials. The Commonwealth and Virginia colleges/universities need to work together to ensure that all economic groups within Virginia are part of the march towards accomplishing this goal. Loan indebtedness is threatening the ability of low-income students to be part of this 70%.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23359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B7BAD-D014-41FB-5831-F07A93EBE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753CA-9E1F-F877-E450-2F42B29A1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Since the 1990’s the number of males going to school beyond K-12 has continually decreased. 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How can this trend be reversed?</a:t>
            </a:r>
            <a:endParaRPr lang="en-US" sz="4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95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D2EE047-566C-48D4-9F44-4BB3B58F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5DF8E2A-0DA0-150E-9B3C-9AF9747C6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5926"/>
            <a:ext cx="3531600" cy="2483074"/>
          </a:xfrm>
        </p:spPr>
        <p:txBody>
          <a:bodyPr anchor="t">
            <a:normAutofit/>
          </a:bodyPr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4A719-2449-DB25-3A53-F58143D93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7457" y="935999"/>
            <a:ext cx="6114543" cy="483297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other thoughts and suggestions concerning this challenge would you like to share? </a:t>
            </a:r>
            <a:endParaRPr lang="en-US" sz="4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8EE24C-0DEE-4852-98D1-766934BDA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H="1">
            <a:off x="1119768" y="3861832"/>
            <a:ext cx="1785984" cy="2211229"/>
            <a:chOff x="3125006" y="3171595"/>
            <a:chExt cx="1785984" cy="2211229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6CBEAFE-2CF0-4684-B451-EB4CC26C1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136819" y="3174345"/>
              <a:ext cx="1760933" cy="2208479"/>
              <a:chOff x="4749017" y="2998646"/>
              <a:chExt cx="1760933" cy="2208479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8829D087-6E8C-49B4-8B14-A7322D6C92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5630197" y="2998646"/>
                <a:ext cx="0" cy="2208479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6AD7EE-911D-452D-BB96-558319A672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4749017" y="4416771"/>
                <a:ext cx="1760933" cy="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30">
                <a:extLst>
                  <a:ext uri="{FF2B5EF4-FFF2-40B4-BE49-F238E27FC236}">
                    <a16:creationId xmlns:a16="http://schemas.microsoft.com/office/drawing/2014/main" id="{EFB3432A-F33E-4636-93EA-39E5DE75C6D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5136242" y="3224252"/>
                <a:ext cx="987915" cy="987915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30">
                <a:extLst>
                  <a:ext uri="{FF2B5EF4-FFF2-40B4-BE49-F238E27FC236}">
                    <a16:creationId xmlns:a16="http://schemas.microsoft.com/office/drawing/2014/main" id="{201E85ED-EC70-4C1F-ADA1-385AFA3DBC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5327037" y="3070731"/>
                <a:ext cx="606323" cy="606323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96CFCCC-96DF-4A61-9E5D-558B1B947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125006" y="3171595"/>
              <a:ext cx="1785984" cy="1799739"/>
              <a:chOff x="6879836" y="3516901"/>
              <a:chExt cx="1785984" cy="1799739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FC78AD6F-09CE-4B30-BD5B-385DC487EF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879836" y="3521665"/>
                <a:ext cx="892801" cy="1794975"/>
              </a:xfrm>
              <a:custGeom>
                <a:avLst/>
                <a:gdLst>
                  <a:gd name="connsiteX0" fmla="*/ 892801 w 892801"/>
                  <a:gd name="connsiteY0" fmla="*/ 0 h 1794975"/>
                  <a:gd name="connsiteX1" fmla="*/ 892801 w 892801"/>
                  <a:gd name="connsiteY1" fmla="*/ 1434622 h 1794975"/>
                  <a:gd name="connsiteX2" fmla="*/ 845919 w 892801"/>
                  <a:gd name="connsiteY2" fmla="*/ 1533379 h 1794975"/>
                  <a:gd name="connsiteX3" fmla="*/ 440820 w 892801"/>
                  <a:gd name="connsiteY3" fmla="*/ 1794916 h 1794975"/>
                  <a:gd name="connsiteX4" fmla="*/ 379878 w 892801"/>
                  <a:gd name="connsiteY4" fmla="*/ 1791253 h 1794975"/>
                  <a:gd name="connsiteX5" fmla="*/ 763083 w 892801"/>
                  <a:gd name="connsiteY5" fmla="*/ 100140 h 1794975"/>
                  <a:gd name="connsiteX6" fmla="*/ 892801 w 892801"/>
                  <a:gd name="connsiteY6" fmla="*/ 0 h 179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2801" h="1794975">
                    <a:moveTo>
                      <a:pt x="892801" y="0"/>
                    </a:moveTo>
                    <a:lnTo>
                      <a:pt x="892801" y="1434622"/>
                    </a:lnTo>
                    <a:lnTo>
                      <a:pt x="845919" y="1533379"/>
                    </a:lnTo>
                    <a:cubicBezTo>
                      <a:pt x="735106" y="1711682"/>
                      <a:pt x="584368" y="1792418"/>
                      <a:pt x="440820" y="1794916"/>
                    </a:cubicBezTo>
                    <a:cubicBezTo>
                      <a:pt x="420314" y="1795273"/>
                      <a:pt x="399954" y="1794033"/>
                      <a:pt x="379878" y="1791253"/>
                    </a:cubicBezTo>
                    <a:cubicBezTo>
                      <a:pt x="-41718" y="1732871"/>
                      <a:pt x="-338017" y="995203"/>
                      <a:pt x="763083" y="100140"/>
                    </a:cubicBezTo>
                    <a:lnTo>
                      <a:pt x="892801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5CE9B157-EB63-48A0-9199-65F4594C1C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72637" y="3516901"/>
                <a:ext cx="893183" cy="1795123"/>
              </a:xfrm>
              <a:custGeom>
                <a:avLst/>
                <a:gdLst>
                  <a:gd name="connsiteX0" fmla="*/ 191 w 893183"/>
                  <a:gd name="connsiteY0" fmla="*/ 0 h 1795123"/>
                  <a:gd name="connsiteX1" fmla="*/ 130101 w 893183"/>
                  <a:gd name="connsiteY1" fmla="*/ 100288 h 1795123"/>
                  <a:gd name="connsiteX2" fmla="*/ 513306 w 893183"/>
                  <a:gd name="connsiteY2" fmla="*/ 1791401 h 1795123"/>
                  <a:gd name="connsiteX3" fmla="*/ 47265 w 893183"/>
                  <a:gd name="connsiteY3" fmla="*/ 1533527 h 1795123"/>
                  <a:gd name="connsiteX4" fmla="*/ 192 w 893183"/>
                  <a:gd name="connsiteY4" fmla="*/ 1434367 h 1795123"/>
                  <a:gd name="connsiteX5" fmla="*/ 192 w 893183"/>
                  <a:gd name="connsiteY5" fmla="*/ 1438981 h 1795123"/>
                  <a:gd name="connsiteX6" fmla="*/ 0 w 893183"/>
                  <a:gd name="connsiteY6" fmla="*/ 1439386 h 1795123"/>
                  <a:gd name="connsiteX7" fmla="*/ 0 w 893183"/>
                  <a:gd name="connsiteY7" fmla="*/ 4764 h 1795123"/>
                  <a:gd name="connsiteX8" fmla="*/ 191 w 893183"/>
                  <a:gd name="connsiteY8" fmla="*/ 4616 h 1795123"/>
                  <a:gd name="connsiteX9" fmla="*/ 191 w 893183"/>
                  <a:gd name="connsiteY9" fmla="*/ 0 h 1795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93183" h="1795123">
                    <a:moveTo>
                      <a:pt x="191" y="0"/>
                    </a:moveTo>
                    <a:lnTo>
                      <a:pt x="130101" y="100288"/>
                    </a:lnTo>
                    <a:cubicBezTo>
                      <a:pt x="1231201" y="995351"/>
                      <a:pt x="934902" y="1733019"/>
                      <a:pt x="513306" y="1791401"/>
                    </a:cubicBezTo>
                    <a:cubicBezTo>
                      <a:pt x="352699" y="1813642"/>
                      <a:pt x="173909" y="1737302"/>
                      <a:pt x="47265" y="1533527"/>
                    </a:cubicBezTo>
                    <a:lnTo>
                      <a:pt x="192" y="1434367"/>
                    </a:lnTo>
                    <a:lnTo>
                      <a:pt x="192" y="1438981"/>
                    </a:lnTo>
                    <a:lnTo>
                      <a:pt x="0" y="1439386"/>
                    </a:lnTo>
                    <a:lnTo>
                      <a:pt x="0" y="4764"/>
                    </a:lnTo>
                    <a:lnTo>
                      <a:pt x="191" y="4616"/>
                    </a:lnTo>
                    <a:lnTo>
                      <a:pt x="191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9802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B5E5BC-EC71-B172-3734-CDCBA1092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D7F39-1353-546B-21F9-1F1CA92BA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1750" y="160394"/>
            <a:ext cx="7653428" cy="4206209"/>
          </a:xfrm>
        </p:spPr>
        <p:txBody>
          <a:bodyPr/>
          <a:lstStyle/>
          <a:p>
            <a:br>
              <a:rPr lang="en-US" sz="5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n-US" sz="5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5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KNOW YOUR </a:t>
            </a:r>
            <a:br>
              <a:rPr lang="en-US" sz="5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5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POTENTIAL STUDENTS </a:t>
            </a:r>
            <a:br>
              <a:rPr lang="en-US" sz="5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5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and THEIR FAMILIES: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1112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1A0C-C113-5556-C15C-BEC1AF47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8916"/>
            <a:ext cx="12192000" cy="1112836"/>
          </a:xfrm>
        </p:spPr>
        <p:txBody>
          <a:bodyPr>
            <a:normAutofit/>
          </a:bodyPr>
          <a:lstStyle/>
          <a:p>
            <a:pPr algn="ctr"/>
            <a:b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3C3D2-3740-CF01-EBFC-474BEFB85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080" y="995516"/>
            <a:ext cx="10543840" cy="4866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Aptos Serif" panose="020B0502040204020203" pitchFamily="18" charset="0"/>
                <a:cs typeface="Aptos Serif" panose="020B0502040204020203" pitchFamily="18" charset="0"/>
              </a:rPr>
              <a:t>1. What impacts students and families </a:t>
            </a:r>
          </a:p>
          <a:p>
            <a:pPr marL="0" indent="0" algn="ctr">
              <a:buNone/>
            </a:pPr>
            <a:r>
              <a:rPr lang="en-US" sz="4000" b="1" dirty="0">
                <a:latin typeface="Aptos Serif" panose="020B0502040204020203" pitchFamily="18" charset="0"/>
                <a:cs typeface="Aptos Serif" panose="020B0502040204020203" pitchFamily="18" charset="0"/>
              </a:rPr>
              <a:t>as they go through their college search </a:t>
            </a:r>
            <a:r>
              <a:rPr lang="en-US" sz="4000" b="1" i="1" dirty="0">
                <a:latin typeface="Aptos Serif" panose="020B0502040204020203" pitchFamily="18" charset="0"/>
                <a:cs typeface="Aptos Serif" panose="020B0502040204020203" pitchFamily="18" charset="0"/>
              </a:rPr>
              <a:t>and </a:t>
            </a:r>
            <a:r>
              <a:rPr lang="en-US" sz="4000" b="1" dirty="0">
                <a:latin typeface="Aptos Serif" panose="020B0502040204020203" pitchFamily="18" charset="0"/>
                <a:cs typeface="Aptos Serif" panose="020B0502040204020203" pitchFamily="18" charset="0"/>
              </a:rPr>
              <a:t>while enrolled at your school? </a:t>
            </a:r>
            <a:r>
              <a:rPr lang="en-US" sz="4000" dirty="0">
                <a:latin typeface="Aptos Serif" panose="020B0502040204020203" pitchFamily="18" charset="0"/>
                <a:cs typeface="Aptos Serif" panose="020B0502040204020203" pitchFamily="18" charset="0"/>
              </a:rPr>
              <a:t> </a:t>
            </a:r>
          </a:p>
          <a:p>
            <a:pPr lvl="1"/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664490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470FB-7749-F91A-14A6-77F0B95AC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8091"/>
            <a:ext cx="12192000" cy="11128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i="1" dirty="0">
                <a:latin typeface="Aptos Serif" panose="02020604070405020304" pitchFamily="18" charset="0"/>
                <a:cs typeface="Aptos Serif" panose="02020604070405020304" pitchFamily="18" charset="0"/>
              </a:rPr>
              <a:t>Starting in 2016-17:</a:t>
            </a:r>
            <a:br>
              <a:rPr lang="en-US" sz="3200" dirty="0">
                <a:latin typeface="Aptos Serif" panose="02020604070405020304" pitchFamily="18" charset="0"/>
                <a:cs typeface="Aptos Serif" panose="0202060407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56DD8-C7B9-A626-17AC-89002D3E1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3" y="2049718"/>
            <a:ext cx="12192000" cy="40401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Aptos Serif" panose="02020604070405020304" pitchFamily="18" charset="0"/>
                <a:cs typeface="Aptos Serif" panose="02020604070405020304" pitchFamily="18" charset="0"/>
              </a:rPr>
              <a:t>* Some students/families question the value of a 4-year degree.</a:t>
            </a:r>
          </a:p>
          <a:p>
            <a:pPr marL="0" indent="0">
              <a:buNone/>
            </a:pPr>
            <a:r>
              <a:rPr lang="en-US" sz="2800" dirty="0">
                <a:latin typeface="Aptos Serif" panose="02020604070405020304" pitchFamily="18" charset="0"/>
                <a:cs typeface="Aptos Serif" panose="02020604070405020304" pitchFamily="18" charset="0"/>
              </a:rPr>
              <a:t>* Larger colleges became the fallback (safety school) for students.  </a:t>
            </a:r>
          </a:p>
          <a:p>
            <a:pPr marL="0" indent="0">
              <a:buNone/>
            </a:pPr>
            <a:r>
              <a:rPr lang="en-US" sz="2800" dirty="0">
                <a:latin typeface="Aptos Serif" panose="02020604070405020304" pitchFamily="18" charset="0"/>
                <a:cs typeface="Aptos Serif" panose="02020604070405020304" pitchFamily="18" charset="0"/>
              </a:rPr>
              <a:t>* Potential students want to feel welcomed and comfortable. </a:t>
            </a:r>
          </a:p>
        </p:txBody>
      </p:sp>
    </p:spTree>
    <p:extLst>
      <p:ext uri="{BB962C8B-B14F-4D97-AF65-F5344CB8AC3E}">
        <p14:creationId xmlns:p14="http://schemas.microsoft.com/office/powerpoint/2010/main" val="146257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99674C-4AB6-6AEE-C17F-84B53A109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4590F-D7B7-F444-8B9B-F993BA99B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8322" y="298563"/>
            <a:ext cx="6597445" cy="6260873"/>
          </a:xfrm>
        </p:spPr>
        <p:txBody>
          <a:bodyPr/>
          <a:lstStyle/>
          <a:p>
            <a:pPr marL="457200" marR="0" lvl="1" algn="ctr">
              <a:lnSpc>
                <a:spcPct val="200000"/>
              </a:lnSpc>
              <a:spcAft>
                <a:spcPts val="800"/>
              </a:spcAft>
            </a:pPr>
            <a:br>
              <a:rPr lang="en-US" sz="32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n-US" sz="32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n-US" sz="32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36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2. Know why your students stay or leave!</a:t>
            </a:r>
            <a:br>
              <a:rPr lang="en-US" sz="32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n-US" sz="32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32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“It is less expensive to retain enrolled students than to recruit new ones.”</a:t>
            </a:r>
            <a:br>
              <a:rPr lang="en-US" sz="32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n-US" sz="32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n-US" sz="6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8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98FCBFE-1F18-0C76-B3D7-5F48D961E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8228" y="1083546"/>
            <a:ext cx="8561790" cy="4353692"/>
          </a:xfrm>
        </p:spPr>
        <p:txBody>
          <a:bodyPr/>
          <a:lstStyle/>
          <a:p>
            <a:r>
              <a:rPr lang="en-US" sz="4000" b="1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3. C</a:t>
            </a:r>
            <a:r>
              <a:rPr lang="en-US" sz="4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onsider whether </a:t>
            </a:r>
            <a:br>
              <a:rPr lang="en-US" sz="4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need-based-aid resources </a:t>
            </a:r>
            <a:br>
              <a:rPr lang="en-US" sz="4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are large enough to handle an increase in need-base students.</a:t>
            </a:r>
            <a:br>
              <a:rPr lang="en-US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n-US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b="1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(anywhere from 10%-50 %)</a:t>
            </a:r>
            <a:b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1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0CCB61-6239-F006-6FE0-7473E5A83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643F-DA83-6F72-E0B1-5EB1EB88C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6980" y="1276990"/>
            <a:ext cx="12192000" cy="1112836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4. Most of the decrease in H.S. graduation numbers comes from the affluent populations. </a:t>
            </a:r>
            <a:b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E3E06-25AB-189D-95AC-4C6D5EA52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80" y="1754750"/>
            <a:ext cx="11425086" cy="4518230"/>
          </a:xfrm>
        </p:spPr>
        <p:txBody>
          <a:bodyPr>
            <a:normAutofit/>
          </a:bodyPr>
          <a:lstStyle/>
          <a:p>
            <a:pPr marL="971550" marR="0">
              <a:lnSpc>
                <a:spcPct val="200000"/>
              </a:lnSpc>
            </a:pPr>
            <a:r>
              <a:rPr lang="en-US" sz="12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914400" marR="0" lvl="2" indent="0">
              <a:lnSpc>
                <a:spcPct val="200000"/>
              </a:lnSpc>
              <a:buNone/>
            </a:pPr>
            <a:r>
              <a:rPr lang="en-US" sz="2800" b="1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* A</a:t>
            </a:r>
            <a:r>
              <a:rPr lang="en-US" sz="2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ffluent students are targeted by out-of-state colleges.  </a:t>
            </a:r>
            <a:r>
              <a:rPr lang="en-US" sz="2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                       	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This population can afford out-of-state costs.</a:t>
            </a:r>
            <a:endParaRPr lang="en-US" sz="2400" i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914400" marR="0" lvl="2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* If your out-of-state population falls by 5%-30%, what will be </a:t>
            </a:r>
            <a:r>
              <a:rPr lang="en-US" sz="2800" b="1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                       	</a:t>
            </a:r>
            <a:r>
              <a:rPr lang="en-US" sz="2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the impact?</a:t>
            </a:r>
            <a:endParaRPr lang="en-US" sz="2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98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F82E2-B72A-778C-727A-56C1B74A28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781D71-89FE-8061-DF06-9D508FEBDAE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5311" y="707923"/>
            <a:ext cx="8652793" cy="4232218"/>
          </a:xfrm>
        </p:spPr>
        <p:txBody>
          <a:bodyPr>
            <a:noAutofit/>
          </a:bodyPr>
          <a:lstStyle/>
          <a:p>
            <a:pPr marL="457200" marR="0" lvl="1" indent="0">
              <a:lnSpc>
                <a:spcPct val="200000"/>
              </a:lnSpc>
              <a:spcAft>
                <a:spcPts val="800"/>
              </a:spcAft>
              <a:buClr>
                <a:srgbClr val="000000"/>
              </a:buClr>
              <a:buNone/>
            </a:pPr>
            <a:r>
              <a:rPr lang="en-US" sz="5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5. </a:t>
            </a:r>
            <a:r>
              <a:rPr lang="en-US" sz="5400" b="1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Have a plan to phase out  majors or programs if the need arises. </a:t>
            </a:r>
            <a:endParaRPr lang="en-US" sz="5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4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71AF6-AE33-E247-B642-5353FB33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5417" y="2092019"/>
            <a:ext cx="7021166" cy="2996901"/>
          </a:xfrm>
        </p:spPr>
        <p:txBody>
          <a:bodyPr/>
          <a:lstStyle/>
          <a:p>
            <a:r>
              <a:rPr lang="en-US" b="1" dirty="0">
                <a:latin typeface="Aptos" panose="020B0004020202020204" pitchFamily="34" charset="0"/>
                <a:cs typeface="Aptos Serif" panose="02020604070405020304" pitchFamily="18" charset="0"/>
              </a:rPr>
              <a:t>6.	Your academic </a:t>
            </a:r>
            <a:br>
              <a:rPr lang="en-US" b="1" dirty="0">
                <a:latin typeface="Aptos" panose="020B0004020202020204" pitchFamily="34" charset="0"/>
                <a:cs typeface="Aptos Serif" panose="02020604070405020304" pitchFamily="18" charset="0"/>
              </a:rPr>
            </a:br>
            <a:r>
              <a:rPr lang="en-US" b="1" dirty="0">
                <a:latin typeface="Aptos" panose="020B0004020202020204" pitchFamily="34" charset="0"/>
                <a:cs typeface="Aptos Serif" panose="02020604070405020304" pitchFamily="18" charset="0"/>
              </a:rPr>
              <a:t>units should be </a:t>
            </a:r>
            <a:br>
              <a:rPr lang="en-US" b="1" dirty="0">
                <a:latin typeface="Aptos" panose="020B0004020202020204" pitchFamily="34" charset="0"/>
                <a:cs typeface="Aptos Serif" panose="02020604070405020304" pitchFamily="18" charset="0"/>
              </a:rPr>
            </a:br>
            <a:r>
              <a:rPr lang="en-US" b="1" dirty="0">
                <a:latin typeface="Aptos" panose="020B0004020202020204" pitchFamily="34" charset="0"/>
                <a:cs typeface="Aptos Serif" panose="02020604070405020304" pitchFamily="18" charset="0"/>
              </a:rPr>
              <a:t>looking at ways to identify new sources of students.</a:t>
            </a:r>
          </a:p>
        </p:txBody>
      </p:sp>
    </p:spTree>
    <p:extLst>
      <p:ext uri="{BB962C8B-B14F-4D97-AF65-F5344CB8AC3E}">
        <p14:creationId xmlns:p14="http://schemas.microsoft.com/office/powerpoint/2010/main" val="1245364118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AE25C0-66E9-4E74-9814-75E5D2A6CABE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elements/1.1/"/>
    <ds:schemaRef ds:uri="http://purl.org/dc/dcmitype/"/>
    <ds:schemaRef ds:uri="230e9df3-be65-4c73-a93b-d1236ebd677e"/>
    <ds:schemaRef ds:uri="16c05727-aa75-4e4a-9b5f-8a80a1165891"/>
    <ds:schemaRef ds:uri="http://schemas.openxmlformats.org/package/2006/metadata/core-properties"/>
    <ds:schemaRef ds:uri="http://schemas.microsoft.com/office/infopath/2007/PartnerControls"/>
    <ds:schemaRef ds:uri="71af3243-3dd4-4a8d-8c0d-dd76da1f02a5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8954E08-A2C8-44D4-BABF-5531D0DF1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EDA63D-DE73-4ED5-BDF0-D3D9FD35E1E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{37F17DE9-6749-4EC7-A57F-09158E659727}tf11158769_win32</Template>
  <TotalTime>415</TotalTime>
  <Words>452</Words>
  <Application>Microsoft Office PowerPoint</Application>
  <PresentationFormat>Widescreen</PresentationFormat>
  <Paragraphs>34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Aptos</vt:lpstr>
      <vt:lpstr>Aptos Serif</vt:lpstr>
      <vt:lpstr>Arial</vt:lpstr>
      <vt:lpstr>Avenir Next LT Pro</vt:lpstr>
      <vt:lpstr>Calibri</vt:lpstr>
      <vt:lpstr>Goudy Old Style</vt:lpstr>
      <vt:lpstr>Wingdings</vt:lpstr>
      <vt:lpstr>FrostyVTI</vt:lpstr>
      <vt:lpstr>How Can Institutions  Prepare for the  Decline in High School Graduates? </vt:lpstr>
      <vt:lpstr>  KNOW YOUR  POTENTIAL STUDENTS  and THEIR FAMILIES:</vt:lpstr>
      <vt:lpstr> </vt:lpstr>
      <vt:lpstr>Starting in 2016-17: </vt:lpstr>
      <vt:lpstr>   2. Know why your students stay or leave!  “It is less expensive to retain enrolled students than to recruit new ones.”   </vt:lpstr>
      <vt:lpstr>3. Consider whether  need-based-aid resources  are large enough to handle an increase in need-base students.  (anywhere from 10%-50 %) </vt:lpstr>
      <vt:lpstr>4. Most of the decrease in H.S. graduation numbers comes from the affluent populations.  </vt:lpstr>
      <vt:lpstr>PowerPoint Presentation</vt:lpstr>
      <vt:lpstr>6. Your academic  units should be  looking at ways to identify new sources of students.</vt:lpstr>
      <vt:lpstr>PowerPoint Presentation</vt:lpstr>
      <vt:lpstr>1.</vt:lpstr>
      <vt:lpstr>2. </vt:lpstr>
      <vt:lpstr>3.</vt:lpstr>
      <vt:lpstr>4.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Kay Walsh</dc:creator>
  <cp:lastModifiedBy>Osberger, Laura (SCHEV)</cp:lastModifiedBy>
  <cp:revision>9</cp:revision>
  <cp:lastPrinted>2024-11-11T00:15:14Z</cp:lastPrinted>
  <dcterms:created xsi:type="dcterms:W3CDTF">2024-11-10T17:59:48Z</dcterms:created>
  <dcterms:modified xsi:type="dcterms:W3CDTF">2024-11-11T13:28:07Z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