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slideLayouts/slideLayout4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661" r:id="rId2"/>
    <p:sldMasterId id="2147483659" r:id="rId3"/>
    <p:sldMasterId id="2147483665" r:id="rId4"/>
    <p:sldMasterId id="2147483663" r:id="rId5"/>
    <p:sldMasterId id="2147483667" r:id="rId6"/>
    <p:sldMasterId id="2147483722" r:id="rId7"/>
    <p:sldMasterId id="2147483669" r:id="rId8"/>
    <p:sldMasterId id="2147483764" r:id="rId9"/>
    <p:sldMasterId id="2147483672" r:id="rId10"/>
    <p:sldMasterId id="2147483770" r:id="rId11"/>
    <p:sldMasterId id="2147483745" r:id="rId12"/>
    <p:sldMasterId id="2147483751" r:id="rId13"/>
    <p:sldMasterId id="2147483757" r:id="rId14"/>
    <p:sldMasterId id="2147483791" r:id="rId15"/>
  </p:sldMasterIdLst>
  <p:notesMasterIdLst>
    <p:notesMasterId r:id="rId31"/>
  </p:notesMasterIdLst>
  <p:sldIdLst>
    <p:sldId id="256" r:id="rId16"/>
    <p:sldId id="333" r:id="rId17"/>
    <p:sldId id="338" r:id="rId18"/>
    <p:sldId id="343" r:id="rId19"/>
    <p:sldId id="349" r:id="rId20"/>
    <p:sldId id="341" r:id="rId21"/>
    <p:sldId id="344" r:id="rId22"/>
    <p:sldId id="332" r:id="rId23"/>
    <p:sldId id="345" r:id="rId24"/>
    <p:sldId id="347" r:id="rId25"/>
    <p:sldId id="350" r:id="rId26"/>
    <p:sldId id="351" r:id="rId27"/>
    <p:sldId id="352" r:id="rId28"/>
    <p:sldId id="354" r:id="rId29"/>
    <p:sldId id="35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2" userDrawn="1">
          <p15:clr>
            <a:srgbClr val="A4A3A4"/>
          </p15:clr>
        </p15:guide>
        <p15:guide id="2" pos="456" userDrawn="1">
          <p15:clr>
            <a:srgbClr val="A4A3A4"/>
          </p15:clr>
        </p15:guide>
        <p15:guide id="3" pos="7200" userDrawn="1">
          <p15:clr>
            <a:srgbClr val="A4A3A4"/>
          </p15:clr>
        </p15:guide>
        <p15:guide id="4" orient="horz" pos="1056" userDrawn="1">
          <p15:clr>
            <a:srgbClr val="A4A3A4"/>
          </p15:clr>
        </p15:guide>
        <p15:guide id="5" pos="6984" userDrawn="1">
          <p15:clr>
            <a:srgbClr val="A4A3A4"/>
          </p15:clr>
        </p15:guide>
        <p15:guide id="6" orient="horz" pos="912" userDrawn="1">
          <p15:clr>
            <a:srgbClr val="A4A3A4"/>
          </p15:clr>
        </p15:guide>
        <p15:guide id="7" pos="1056" userDrawn="1">
          <p15:clr>
            <a:srgbClr val="A4A3A4"/>
          </p15:clr>
        </p15:guide>
        <p15:guide id="8" pos="5016" userDrawn="1">
          <p15:clr>
            <a:srgbClr val="A4A3A4"/>
          </p15:clr>
        </p15:guide>
        <p15:guide id="9" orient="horz" pos="1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a:srgbClr val="E57200"/>
    <a:srgbClr val="7FCFEF"/>
    <a:srgbClr val="D9D9D9"/>
    <a:srgbClr val="A6A6A6"/>
    <a:srgbClr val="000000"/>
    <a:srgbClr val="9BBB59"/>
    <a:srgbClr val="FA36D5"/>
    <a:srgbClr val="BFE7F7"/>
    <a:srgbClr val="006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21" autoAdjust="0"/>
    <p:restoredTop sz="94660"/>
  </p:normalViewPr>
  <p:slideViewPr>
    <p:cSldViewPr snapToGrid="0">
      <p:cViewPr varScale="1">
        <p:scale>
          <a:sx n="60" d="100"/>
          <a:sy n="60" d="100"/>
        </p:scale>
        <p:origin x="708" y="44"/>
      </p:cViewPr>
      <p:guideLst>
        <p:guide orient="horz" pos="3432"/>
        <p:guide pos="456"/>
        <p:guide pos="7200"/>
        <p:guide orient="horz" pos="1056"/>
        <p:guide pos="6984"/>
        <p:guide orient="horz" pos="912"/>
        <p:guide pos="1056"/>
        <p:guide pos="5016"/>
        <p:guide orient="horz" pos="115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ableStyles" Target="tableStyle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en2se\Documents\vdoe_homeschool\schev_presentation_char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enr_chart!$B$1</c:f>
              <c:strCache>
                <c:ptCount val="1"/>
                <c:pt idx="0">
                  <c:v>Public K-12 Enrollment</c:v>
                </c:pt>
              </c:strCache>
            </c:strRef>
          </c:tx>
          <c:spPr>
            <a:ln w="38100" cap="rnd">
              <a:solidFill>
                <a:srgbClr val="232D4B"/>
              </a:solidFill>
              <a:round/>
            </a:ln>
            <a:effectLst/>
          </c:spPr>
          <c:marker>
            <c:symbol val="circle"/>
            <c:size val="8"/>
            <c:spPr>
              <a:solidFill>
                <a:srgbClr val="232D4B"/>
              </a:solidFill>
              <a:ln w="38100">
                <a:solidFill>
                  <a:schemeClr val="bg1"/>
                </a:solidFill>
              </a:ln>
              <a:effectLst/>
            </c:spPr>
          </c:marker>
          <c:cat>
            <c:numRef>
              <c:f>enr_chart!$A$9:$A$18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enr_chart!$B$9:$B$18</c:f>
              <c:numCache>
                <c:formatCode>#,##0</c:formatCode>
                <c:ptCount val="10"/>
                <c:pt idx="0">
                  <c:v>1220118</c:v>
                </c:pt>
                <c:pt idx="1">
                  <c:v>1225620</c:v>
                </c:pt>
                <c:pt idx="2">
                  <c:v>1232103</c:v>
                </c:pt>
                <c:pt idx="3">
                  <c:v>1240109</c:v>
                </c:pt>
                <c:pt idx="4">
                  <c:v>1246989</c:v>
                </c:pt>
                <c:pt idx="5">
                  <c:v>1250093</c:v>
                </c:pt>
                <c:pt idx="6">
                  <c:v>1253481</c:v>
                </c:pt>
                <c:pt idx="7">
                  <c:v>1257677</c:v>
                </c:pt>
                <c:pt idx="8">
                  <c:v>1255443</c:v>
                </c:pt>
                <c:pt idx="9">
                  <c:v>1262449</c:v>
                </c:pt>
              </c:numCache>
            </c:numRef>
          </c:val>
          <c:smooth val="0"/>
          <c:extLst>
            <c:ext xmlns:c16="http://schemas.microsoft.com/office/drawing/2014/chart" uri="{C3380CC4-5D6E-409C-BE32-E72D297353CC}">
              <c16:uniqueId val="{00000000-D006-47E1-A3E4-261B35BEA41C}"/>
            </c:ext>
          </c:extLst>
        </c:ser>
        <c:dLbls>
          <c:showLegendKey val="0"/>
          <c:showVal val="0"/>
          <c:showCatName val="0"/>
          <c:showSerName val="0"/>
          <c:showPercent val="0"/>
          <c:showBubbleSize val="0"/>
        </c:dLbls>
        <c:marker val="1"/>
        <c:smooth val="0"/>
        <c:axId val="1121980128"/>
        <c:axId val="1121982048"/>
      </c:lineChart>
      <c:catAx>
        <c:axId val="112198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1121982048"/>
        <c:crosses val="autoZero"/>
        <c:auto val="1"/>
        <c:lblAlgn val="ctr"/>
        <c:lblOffset val="100"/>
        <c:noMultiLvlLbl val="0"/>
      </c:catAx>
      <c:valAx>
        <c:axId val="1121982048"/>
        <c:scaling>
          <c:orientation val="minMax"/>
          <c:max val="1300000"/>
          <c:min val="1000000"/>
        </c:scaling>
        <c:delete val="0"/>
        <c:axPos val="l"/>
        <c:majorGridlines>
          <c:spPr>
            <a:ln w="9525" cap="flat" cmpd="sng" algn="ctr">
              <a:solidFill>
                <a:srgbClr val="D9D9D9"/>
              </a:solidFill>
              <a:round/>
            </a:ln>
            <a:effectLst/>
          </c:spPr>
        </c:majorGridlines>
        <c:numFmt formatCode="#.##,,&quot;M&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112198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ITC Franklin Gothic Std Bk Cd" panose="020B05060305030202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missing!$D$1</c:f>
              <c:strCache>
                <c:ptCount val="1"/>
                <c:pt idx="0">
                  <c:v>Difference</c:v>
                </c:pt>
              </c:strCache>
            </c:strRef>
          </c:tx>
          <c:spPr>
            <a:solidFill>
              <a:srgbClr val="232D4B"/>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Franklin Gothic Medium" panose="020B0603020102020204" pitchFamily="34" charset="0"/>
                    <a:ea typeface="+mn-ea"/>
                    <a:cs typeface="+mn-cs"/>
                  </a:defRPr>
                </a:pPr>
                <a:endParaRPr lang="en-US"/>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missing!$A$2:$A$14</c:f>
              <c:strCache>
                <c:ptCount val="13"/>
                <c:pt idx="0">
                  <c:v>KG</c:v>
                </c:pt>
                <c:pt idx="1">
                  <c:v>1</c:v>
                </c:pt>
                <c:pt idx="2">
                  <c:v>2</c:v>
                </c:pt>
                <c:pt idx="3">
                  <c:v>3</c:v>
                </c:pt>
                <c:pt idx="4">
                  <c:v>4</c:v>
                </c:pt>
                <c:pt idx="5">
                  <c:v>5</c:v>
                </c:pt>
                <c:pt idx="6">
                  <c:v>6</c:v>
                </c:pt>
                <c:pt idx="7">
                  <c:v>7</c:v>
                </c:pt>
                <c:pt idx="8">
                  <c:v>8</c:v>
                </c:pt>
                <c:pt idx="9">
                  <c:v>9</c:v>
                </c:pt>
                <c:pt idx="10">
                  <c:v>10</c:v>
                </c:pt>
                <c:pt idx="11">
                  <c:v>11</c:v>
                </c:pt>
                <c:pt idx="12">
                  <c:v>12</c:v>
                </c:pt>
              </c:strCache>
            </c:strRef>
          </c:cat>
          <c:val>
            <c:numRef>
              <c:f>missing!$D$2:$D$14</c:f>
              <c:numCache>
                <c:formatCode>#,##0</c:formatCode>
                <c:ptCount val="13"/>
                <c:pt idx="0">
                  <c:v>-4141</c:v>
                </c:pt>
                <c:pt idx="1">
                  <c:v>-3188</c:v>
                </c:pt>
                <c:pt idx="2">
                  <c:v>-1748</c:v>
                </c:pt>
                <c:pt idx="3">
                  <c:v>-6035</c:v>
                </c:pt>
                <c:pt idx="4">
                  <c:v>-5205</c:v>
                </c:pt>
                <c:pt idx="5">
                  <c:v>-3829</c:v>
                </c:pt>
                <c:pt idx="6">
                  <c:v>-3921</c:v>
                </c:pt>
                <c:pt idx="7">
                  <c:v>-3687</c:v>
                </c:pt>
                <c:pt idx="8">
                  <c:v>-3579</c:v>
                </c:pt>
                <c:pt idx="9">
                  <c:v>-3271</c:v>
                </c:pt>
                <c:pt idx="10">
                  <c:v>-1610</c:v>
                </c:pt>
                <c:pt idx="11">
                  <c:v>-2366</c:v>
                </c:pt>
                <c:pt idx="12">
                  <c:v>-1952</c:v>
                </c:pt>
              </c:numCache>
            </c:numRef>
          </c:val>
          <c:extLst>
            <c:ext xmlns:c16="http://schemas.microsoft.com/office/drawing/2014/chart" uri="{C3380CC4-5D6E-409C-BE32-E72D297353CC}">
              <c16:uniqueId val="{00000000-7830-4638-8DAD-EFCE0D6A777F}"/>
            </c:ext>
          </c:extLst>
        </c:ser>
        <c:dLbls>
          <c:showLegendKey val="0"/>
          <c:showVal val="0"/>
          <c:showCatName val="0"/>
          <c:showSerName val="0"/>
          <c:showPercent val="0"/>
          <c:showBubbleSize val="0"/>
        </c:dLbls>
        <c:gapWidth val="150"/>
        <c:overlap val="-27"/>
        <c:axId val="1767160352"/>
        <c:axId val="1767159392"/>
        <c:extLst>
          <c:ext xmlns:c15="http://schemas.microsoft.com/office/drawing/2012/chart" uri="{02D57815-91ED-43cb-92C2-25804820EDAC}">
            <c15:filteredBarSeries>
              <c15:ser>
                <c:idx val="0"/>
                <c:order val="0"/>
                <c:tx>
                  <c:strRef>
                    <c:extLst>
                      <c:ext uri="{02D57815-91ED-43cb-92C2-25804820EDAC}">
                        <c15:formulaRef>
                          <c15:sqref>missing!$A$2</c15:sqref>
                        </c15:formulaRef>
                      </c:ext>
                    </c:extLst>
                    <c:strCache>
                      <c:ptCount val="1"/>
                      <c:pt idx="0">
                        <c:v>KG</c:v>
                      </c:pt>
                    </c:strCache>
                  </c:strRef>
                </c:tx>
                <c:spPr>
                  <a:solidFill>
                    <a:schemeClr val="accent1"/>
                  </a:solidFill>
                  <a:ln>
                    <a:noFill/>
                  </a:ln>
                  <a:effectLst/>
                </c:spPr>
                <c:invertIfNegative val="0"/>
                <c:cat>
                  <c:strRef>
                    <c:extLst>
                      <c:ext uri="{02D57815-91ED-43cb-92C2-25804820EDAC}">
                        <c15:formulaRef>
                          <c15:sqref>missing!$A$2:$A$14</c15:sqref>
                        </c15:formulaRef>
                      </c:ext>
                    </c:extLst>
                    <c:strCache>
                      <c:ptCount val="13"/>
                      <c:pt idx="0">
                        <c:v>KG</c:v>
                      </c:pt>
                      <c:pt idx="1">
                        <c:v>1</c:v>
                      </c:pt>
                      <c:pt idx="2">
                        <c:v>2</c:v>
                      </c:pt>
                      <c:pt idx="3">
                        <c:v>3</c:v>
                      </c:pt>
                      <c:pt idx="4">
                        <c:v>4</c:v>
                      </c:pt>
                      <c:pt idx="5">
                        <c:v>5</c:v>
                      </c:pt>
                      <c:pt idx="6">
                        <c:v>6</c:v>
                      </c:pt>
                      <c:pt idx="7">
                        <c:v>7</c:v>
                      </c:pt>
                      <c:pt idx="8">
                        <c:v>8</c:v>
                      </c:pt>
                      <c:pt idx="9">
                        <c:v>9</c:v>
                      </c:pt>
                      <c:pt idx="10">
                        <c:v>10</c:v>
                      </c:pt>
                      <c:pt idx="11">
                        <c:v>11</c:v>
                      </c:pt>
                      <c:pt idx="12">
                        <c:v>12</c:v>
                      </c:pt>
                    </c:strCache>
                  </c:strRef>
                </c:cat>
                <c:val>
                  <c:numRef>
                    <c:extLst>
                      <c:ext uri="{02D57815-91ED-43cb-92C2-25804820EDAC}">
                        <c15:formulaRef>
                          <c15:sqref>missing!$A$3:$A$14</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extLst>
                  <c:ext xmlns:c16="http://schemas.microsoft.com/office/drawing/2014/chart" uri="{C3380CC4-5D6E-409C-BE32-E72D297353CC}">
                    <c16:uniqueId val="{00000001-7830-4638-8DAD-EFCE0D6A777F}"/>
                  </c:ext>
                </c:extLst>
              </c15:ser>
            </c15:filteredBarSeries>
          </c:ext>
        </c:extLst>
      </c:barChart>
      <c:catAx>
        <c:axId val="1767160352"/>
        <c:scaling>
          <c:orientation val="minMax"/>
        </c:scaling>
        <c:delete val="1"/>
        <c:axPos val="b"/>
        <c:numFmt formatCode="General" sourceLinked="1"/>
        <c:majorTickMark val="none"/>
        <c:minorTickMark val="none"/>
        <c:tickLblPos val="nextTo"/>
        <c:crossAx val="1767159392"/>
        <c:crosses val="autoZero"/>
        <c:auto val="1"/>
        <c:lblAlgn val="ctr"/>
        <c:lblOffset val="100"/>
        <c:noMultiLvlLbl val="0"/>
      </c:catAx>
      <c:valAx>
        <c:axId val="1767159392"/>
        <c:scaling>
          <c:orientation val="minMax"/>
        </c:scaling>
        <c:delete val="0"/>
        <c:axPos val="l"/>
        <c:majorGridlines>
          <c:spPr>
            <a:ln w="9525" cap="flat" cmpd="sng" algn="ctr">
              <a:solidFill>
                <a:srgbClr val="D9D9D9"/>
              </a:solidFill>
              <a:round/>
            </a:ln>
            <a:effectLst/>
          </c:spPr>
        </c:majorGridlines>
        <c:numFmt formatCode="_(\ #,##0_);_(\(#,##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17671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graduating_cohorts!$B$2</c:f>
              <c:strCache>
                <c:ptCount val="1"/>
                <c:pt idx="0">
                  <c:v>Actual</c:v>
                </c:pt>
              </c:strCache>
            </c:strRef>
          </c:tx>
          <c:spPr>
            <a:ln w="38100" cap="rnd">
              <a:solidFill>
                <a:srgbClr val="232D4B"/>
              </a:solidFill>
              <a:round/>
            </a:ln>
            <a:effectLst/>
          </c:spPr>
          <c:marker>
            <c:symbol val="none"/>
          </c:marker>
          <c:cat>
            <c:numRef>
              <c:f>graduating_cohorts!$A$8:$A$23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graduating_cohorts!$B$8:$B$23</c:f>
              <c:numCache>
                <c:formatCode>#,##0</c:formatCode>
                <c:ptCount val="16"/>
                <c:pt idx="0">
                  <c:v>90372</c:v>
                </c:pt>
                <c:pt idx="1">
                  <c:v>90418</c:v>
                </c:pt>
                <c:pt idx="2">
                  <c:v>93053</c:v>
                </c:pt>
                <c:pt idx="3">
                  <c:v>93695</c:v>
                </c:pt>
                <c:pt idx="4">
                  <c:v>93918</c:v>
                </c:pt>
                <c:pt idx="5">
                  <c:v>94397</c:v>
                </c:pt>
                <c:pt idx="6">
                  <c:v>94485</c:v>
                </c:pt>
                <c:pt idx="7">
                  <c:v>94387</c:v>
                </c:pt>
                <c:pt idx="8">
                  <c:v>94717</c:v>
                </c:pt>
              </c:numCache>
            </c:numRef>
          </c:val>
          <c:smooth val="0"/>
          <c:extLst>
            <c:ext xmlns:c16="http://schemas.microsoft.com/office/drawing/2014/chart" uri="{C3380CC4-5D6E-409C-BE32-E72D297353CC}">
              <c16:uniqueId val="{00000000-5B96-4727-871C-B4B90DD5BBA8}"/>
            </c:ext>
          </c:extLst>
        </c:ser>
        <c:ser>
          <c:idx val="1"/>
          <c:order val="1"/>
          <c:tx>
            <c:strRef>
              <c:f>graduating_cohorts!$C$2</c:f>
              <c:strCache>
                <c:ptCount val="1"/>
                <c:pt idx="0">
                  <c:v>Proj</c:v>
                </c:pt>
              </c:strCache>
            </c:strRef>
          </c:tx>
          <c:spPr>
            <a:ln w="38100" cap="rnd">
              <a:solidFill>
                <a:srgbClr val="232D4B"/>
              </a:solidFill>
              <a:prstDash val="sysDash"/>
              <a:round/>
            </a:ln>
            <a:effectLst/>
          </c:spPr>
          <c:marker>
            <c:symbol val="none"/>
          </c:marker>
          <c:cat>
            <c:numRef>
              <c:f>graduating_cohorts!$A$8:$A$23</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graduating_cohorts!$C$8:$C$23</c:f>
              <c:numCache>
                <c:formatCode>General</c:formatCode>
                <c:ptCount val="16"/>
                <c:pt idx="8" formatCode="#,##0">
                  <c:v>94717</c:v>
                </c:pt>
                <c:pt idx="9" formatCode="#,##0">
                  <c:v>97417</c:v>
                </c:pt>
                <c:pt idx="10" formatCode="#,##0">
                  <c:v>98569</c:v>
                </c:pt>
                <c:pt idx="11" formatCode="#,##0">
                  <c:v>95169</c:v>
                </c:pt>
                <c:pt idx="12" formatCode="#,##0">
                  <c:v>92900</c:v>
                </c:pt>
                <c:pt idx="13" formatCode="#,##0">
                  <c:v>92626</c:v>
                </c:pt>
                <c:pt idx="14" formatCode="#,##0">
                  <c:v>93521</c:v>
                </c:pt>
                <c:pt idx="15" formatCode="#,##0">
                  <c:v>93567</c:v>
                </c:pt>
              </c:numCache>
            </c:numRef>
          </c:val>
          <c:smooth val="0"/>
          <c:extLst>
            <c:ext xmlns:c16="http://schemas.microsoft.com/office/drawing/2014/chart" uri="{C3380CC4-5D6E-409C-BE32-E72D297353CC}">
              <c16:uniqueId val="{00000001-5B96-4727-871C-B4B90DD5BBA8}"/>
            </c:ext>
          </c:extLst>
        </c:ser>
        <c:dLbls>
          <c:showLegendKey val="0"/>
          <c:showVal val="0"/>
          <c:showCatName val="0"/>
          <c:showSerName val="0"/>
          <c:showPercent val="0"/>
          <c:showBubbleSize val="0"/>
        </c:dLbls>
        <c:smooth val="0"/>
        <c:axId val="488604943"/>
        <c:axId val="488607343"/>
      </c:lineChart>
      <c:catAx>
        <c:axId val="48860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488607343"/>
        <c:crosses val="autoZero"/>
        <c:auto val="1"/>
        <c:lblAlgn val="ctr"/>
        <c:lblOffset val="100"/>
        <c:noMultiLvlLbl val="0"/>
      </c:catAx>
      <c:valAx>
        <c:axId val="488607343"/>
        <c:scaling>
          <c:orientation val="minMax"/>
          <c:min val="60000"/>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48860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'2020_proj'!$B$1</c:f>
              <c:strCache>
                <c:ptCount val="1"/>
                <c:pt idx="0">
                  <c:v>Actual</c:v>
                </c:pt>
              </c:strCache>
            </c:strRef>
          </c:tx>
          <c:spPr>
            <a:ln w="38100" cap="rnd">
              <a:solidFill>
                <a:srgbClr val="232D4B"/>
              </a:solidFill>
              <a:round/>
            </a:ln>
            <a:effectLst/>
          </c:spPr>
          <c:marker>
            <c:symbol val="none"/>
          </c:marker>
          <c:cat>
            <c:numRef>
              <c:f>'2020_proj'!$A$2:$A$22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'2020_proj'!$B$2:$B$22</c:f>
              <c:numCache>
                <c:formatCode>#,##0</c:formatCode>
                <c:ptCount val="21"/>
                <c:pt idx="0">
                  <c:v>1220118</c:v>
                </c:pt>
                <c:pt idx="1">
                  <c:v>1225620</c:v>
                </c:pt>
                <c:pt idx="2">
                  <c:v>1232103</c:v>
                </c:pt>
                <c:pt idx="3">
                  <c:v>1240109</c:v>
                </c:pt>
                <c:pt idx="4">
                  <c:v>1246989</c:v>
                </c:pt>
                <c:pt idx="5">
                  <c:v>1250093</c:v>
                </c:pt>
                <c:pt idx="6">
                  <c:v>1253481</c:v>
                </c:pt>
                <c:pt idx="7">
                  <c:v>1257677</c:v>
                </c:pt>
                <c:pt idx="8">
                  <c:v>1255443</c:v>
                </c:pt>
                <c:pt idx="9">
                  <c:v>1262449</c:v>
                </c:pt>
              </c:numCache>
            </c:numRef>
          </c:val>
          <c:smooth val="0"/>
          <c:extLst>
            <c:ext xmlns:c16="http://schemas.microsoft.com/office/drawing/2014/chart" uri="{C3380CC4-5D6E-409C-BE32-E72D297353CC}">
              <c16:uniqueId val="{00000000-56CD-4883-974F-0D73F9CF0155}"/>
            </c:ext>
          </c:extLst>
        </c:ser>
        <c:ser>
          <c:idx val="1"/>
          <c:order val="1"/>
          <c:tx>
            <c:strRef>
              <c:f>'2020_proj'!$C$1</c:f>
              <c:strCache>
                <c:ptCount val="1"/>
                <c:pt idx="0">
                  <c:v>Proj</c:v>
                </c:pt>
              </c:strCache>
            </c:strRef>
          </c:tx>
          <c:spPr>
            <a:ln w="38100" cap="rnd">
              <a:solidFill>
                <a:srgbClr val="232D4B"/>
              </a:solidFill>
              <a:prstDash val="sysDash"/>
              <a:round/>
            </a:ln>
            <a:effectLst/>
          </c:spPr>
          <c:marker>
            <c:symbol val="none"/>
          </c:marker>
          <c:cat>
            <c:numRef>
              <c:f>'2020_proj'!$A$2:$A$22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'2020_proj'!$C$2:$C$22</c:f>
              <c:numCache>
                <c:formatCode>General</c:formatCode>
                <c:ptCount val="21"/>
                <c:pt idx="9" formatCode="#,##0">
                  <c:v>1262449</c:v>
                </c:pt>
                <c:pt idx="10" formatCode="#,##0">
                  <c:v>1264759</c:v>
                </c:pt>
                <c:pt idx="11" formatCode="#,##0">
                  <c:v>1269703</c:v>
                </c:pt>
                <c:pt idx="12" formatCode="#,##0">
                  <c:v>1270321</c:v>
                </c:pt>
                <c:pt idx="13" formatCode="#,##0">
                  <c:v>1269430</c:v>
                </c:pt>
                <c:pt idx="14" formatCode="#,##0">
                  <c:v>1265488</c:v>
                </c:pt>
                <c:pt idx="15" formatCode="#,##0">
                  <c:v>1256607</c:v>
                </c:pt>
                <c:pt idx="16" formatCode="#,##0">
                  <c:v>1247573</c:v>
                </c:pt>
                <c:pt idx="17" formatCode="#,##0">
                  <c:v>1240815</c:v>
                </c:pt>
                <c:pt idx="18" formatCode="#,##0">
                  <c:v>1233833</c:v>
                </c:pt>
                <c:pt idx="19" formatCode="#,##0">
                  <c:v>1227472</c:v>
                </c:pt>
                <c:pt idx="20" formatCode="#,##0">
                  <c:v>1221261</c:v>
                </c:pt>
              </c:numCache>
            </c:numRef>
          </c:val>
          <c:smooth val="0"/>
          <c:extLst>
            <c:ext xmlns:c16="http://schemas.microsoft.com/office/drawing/2014/chart" uri="{C3380CC4-5D6E-409C-BE32-E72D297353CC}">
              <c16:uniqueId val="{00000001-56CD-4883-974F-0D73F9CF0155}"/>
            </c:ext>
          </c:extLst>
        </c:ser>
        <c:dLbls>
          <c:showLegendKey val="0"/>
          <c:showVal val="0"/>
          <c:showCatName val="0"/>
          <c:showSerName val="0"/>
          <c:showPercent val="0"/>
          <c:showBubbleSize val="0"/>
        </c:dLbls>
        <c:smooth val="0"/>
        <c:axId val="2096052192"/>
        <c:axId val="2096052672"/>
      </c:lineChart>
      <c:catAx>
        <c:axId val="209605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2096052672"/>
        <c:crosses val="autoZero"/>
        <c:auto val="1"/>
        <c:lblAlgn val="ctr"/>
        <c:lblOffset val="100"/>
        <c:tickLblSkip val="5"/>
        <c:tickMarkSkip val="5"/>
        <c:noMultiLvlLbl val="0"/>
      </c:catAx>
      <c:valAx>
        <c:axId val="2096052672"/>
        <c:scaling>
          <c:orientation val="minMax"/>
          <c:min val="1000000"/>
        </c:scaling>
        <c:delete val="0"/>
        <c:axPos val="l"/>
        <c:majorGridlines>
          <c:spPr>
            <a:ln w="9525" cap="flat" cmpd="sng" algn="ctr">
              <a:solidFill>
                <a:srgbClr val="D9D9D9"/>
              </a:solidFill>
              <a:round/>
            </a:ln>
            <a:effectLst/>
          </c:spPr>
        </c:majorGridlines>
        <c:numFmt formatCode="#.##,,&quot;M&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209605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8739264090191E-2"/>
          <c:y val="5.5427251732101619E-2"/>
          <c:w val="0.88548915140120121"/>
          <c:h val="0.84240984888436288"/>
        </c:manualLayout>
      </c:layout>
      <c:lineChart>
        <c:grouping val="standard"/>
        <c:varyColors val="0"/>
        <c:ser>
          <c:idx val="0"/>
          <c:order val="0"/>
          <c:tx>
            <c:strRef>
              <c:f>births!$B$1</c:f>
              <c:strCache>
                <c:ptCount val="1"/>
                <c:pt idx="0">
                  <c:v>Virgina</c:v>
                </c:pt>
              </c:strCache>
            </c:strRef>
          </c:tx>
          <c:spPr>
            <a:ln w="38100" cap="rnd">
              <a:solidFill>
                <a:srgbClr val="232D4B"/>
              </a:solidFill>
              <a:round/>
            </a:ln>
            <a:effectLst/>
          </c:spPr>
          <c:marker>
            <c:symbol val="circle"/>
            <c:size val="8"/>
            <c:spPr>
              <a:solidFill>
                <a:srgbClr val="232D4B"/>
              </a:solidFill>
              <a:ln w="38100">
                <a:solidFill>
                  <a:schemeClr val="bg1"/>
                </a:solidFill>
              </a:ln>
              <a:effectLst/>
            </c:spPr>
          </c:marker>
          <c:dPt>
            <c:idx val="7"/>
            <c:marker>
              <c:symbol val="x"/>
              <c:size val="18"/>
              <c:spPr>
                <a:noFill/>
                <a:ln w="38100">
                  <a:solidFill>
                    <a:srgbClr val="E57200"/>
                  </a:solidFill>
                </a:ln>
                <a:effectLst/>
              </c:spPr>
            </c:marker>
            <c:bubble3D val="0"/>
            <c:extLst>
              <c:ext xmlns:c16="http://schemas.microsoft.com/office/drawing/2014/chart" uri="{C3380CC4-5D6E-409C-BE32-E72D297353CC}">
                <c16:uniqueId val="{00000001-C353-40E4-86C1-A8F652BEA7AB}"/>
              </c:ext>
            </c:extLst>
          </c:dPt>
          <c:cat>
            <c:numRef>
              <c:f>births!$A$2:$A$21</c:f>
              <c:numCache>
                <c:formatCode>General</c:formatCode>
                <c:ptCount val="2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numCache>
            </c:numRef>
          </c:cat>
          <c:val>
            <c:numRef>
              <c:f>births!$B$2:$B$21</c:f>
              <c:numCache>
                <c:formatCode>#,##0</c:formatCode>
                <c:ptCount val="20"/>
                <c:pt idx="0">
                  <c:v>98800.4</c:v>
                </c:pt>
                <c:pt idx="1">
                  <c:v>98632.4</c:v>
                </c:pt>
                <c:pt idx="2">
                  <c:v>99255.8</c:v>
                </c:pt>
                <c:pt idx="3">
                  <c:v>100593.8</c:v>
                </c:pt>
                <c:pt idx="4">
                  <c:v>103830</c:v>
                </c:pt>
                <c:pt idx="5">
                  <c:v>104488</c:v>
                </c:pt>
                <c:pt idx="6">
                  <c:v>106475</c:v>
                </c:pt>
                <c:pt idx="7">
                  <c:v>108416</c:v>
                </c:pt>
                <c:pt idx="8">
                  <c:v>106568</c:v>
                </c:pt>
                <c:pt idx="9">
                  <c:v>104968</c:v>
                </c:pt>
                <c:pt idx="10">
                  <c:v>102927</c:v>
                </c:pt>
                <c:pt idx="11">
                  <c:v>102508</c:v>
                </c:pt>
                <c:pt idx="12">
                  <c:v>103347</c:v>
                </c:pt>
                <c:pt idx="13">
                  <c:v>101979</c:v>
                </c:pt>
                <c:pt idx="14">
                  <c:v>102808</c:v>
                </c:pt>
                <c:pt idx="15">
                  <c:v>102928</c:v>
                </c:pt>
                <c:pt idx="16">
                  <c:v>102142</c:v>
                </c:pt>
                <c:pt idx="17">
                  <c:v>99652</c:v>
                </c:pt>
                <c:pt idx="18">
                  <c:v>99790</c:v>
                </c:pt>
                <c:pt idx="19">
                  <c:v>97434</c:v>
                </c:pt>
              </c:numCache>
            </c:numRef>
          </c:val>
          <c:smooth val="0"/>
          <c:extLst>
            <c:ext xmlns:c16="http://schemas.microsoft.com/office/drawing/2014/chart" uri="{C3380CC4-5D6E-409C-BE32-E72D297353CC}">
              <c16:uniqueId val="{00000000-C353-40E4-86C1-A8F652BEA7AB}"/>
            </c:ext>
          </c:extLst>
        </c:ser>
        <c:dLbls>
          <c:showLegendKey val="0"/>
          <c:showVal val="0"/>
          <c:showCatName val="0"/>
          <c:showSerName val="0"/>
          <c:showPercent val="0"/>
          <c:showBubbleSize val="0"/>
        </c:dLbls>
        <c:marker val="1"/>
        <c:smooth val="0"/>
        <c:axId val="1121982528"/>
        <c:axId val="1121986368"/>
      </c:lineChart>
      <c:catAx>
        <c:axId val="1121982528"/>
        <c:scaling>
          <c:orientation val="minMax"/>
        </c:scaling>
        <c:delete val="0"/>
        <c:axPos val="b"/>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1121986368"/>
        <c:crosses val="autoZero"/>
        <c:auto val="1"/>
        <c:lblAlgn val="ctr"/>
        <c:lblOffset val="100"/>
        <c:noMultiLvlLbl val="0"/>
      </c:catAx>
      <c:valAx>
        <c:axId val="1121986368"/>
        <c:scaling>
          <c:orientation val="minMax"/>
          <c:min val="60000"/>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112198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kg_chart!$B$2</c:f>
              <c:strCache>
                <c:ptCount val="1"/>
                <c:pt idx="0">
                  <c:v>KG</c:v>
                </c:pt>
              </c:strCache>
            </c:strRef>
          </c:tx>
          <c:spPr>
            <a:ln w="38100" cap="rnd">
              <a:solidFill>
                <a:srgbClr val="232D4B"/>
              </a:solidFill>
              <a:round/>
            </a:ln>
            <a:effectLst/>
          </c:spPr>
          <c:marker>
            <c:symbol val="circle"/>
            <c:size val="8"/>
            <c:spPr>
              <a:solidFill>
                <a:srgbClr val="232D4B"/>
              </a:solidFill>
              <a:ln w="38100">
                <a:solidFill>
                  <a:schemeClr val="bg1"/>
                </a:solidFill>
              </a:ln>
              <a:effectLst/>
            </c:spPr>
          </c:marker>
          <c:cat>
            <c:numRef>
              <c:f>kg_chart!$A$3:$A$12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kg_chart!$B$3:$B$12</c:f>
              <c:numCache>
                <c:formatCode>#,##0</c:formatCode>
                <c:ptCount val="10"/>
                <c:pt idx="0">
                  <c:v>92981</c:v>
                </c:pt>
                <c:pt idx="1">
                  <c:v>95659</c:v>
                </c:pt>
                <c:pt idx="2">
                  <c:v>97001</c:v>
                </c:pt>
                <c:pt idx="3">
                  <c:v>96113</c:v>
                </c:pt>
                <c:pt idx="4">
                  <c:v>93807</c:v>
                </c:pt>
                <c:pt idx="5">
                  <c:v>90991</c:v>
                </c:pt>
                <c:pt idx="6">
                  <c:v>90850</c:v>
                </c:pt>
                <c:pt idx="7">
                  <c:v>91053</c:v>
                </c:pt>
                <c:pt idx="8">
                  <c:v>91074</c:v>
                </c:pt>
                <c:pt idx="9">
                  <c:v>92407</c:v>
                </c:pt>
              </c:numCache>
            </c:numRef>
          </c:val>
          <c:smooth val="0"/>
          <c:extLst>
            <c:ext xmlns:c16="http://schemas.microsoft.com/office/drawing/2014/chart" uri="{C3380CC4-5D6E-409C-BE32-E72D297353CC}">
              <c16:uniqueId val="{00000000-9609-422F-AA42-D3D7F0660D87}"/>
            </c:ext>
          </c:extLst>
        </c:ser>
        <c:dLbls>
          <c:showLegendKey val="0"/>
          <c:showVal val="0"/>
          <c:showCatName val="0"/>
          <c:showSerName val="0"/>
          <c:showPercent val="0"/>
          <c:showBubbleSize val="0"/>
        </c:dLbls>
        <c:marker val="1"/>
        <c:smooth val="0"/>
        <c:axId val="1390317088"/>
        <c:axId val="1390321888"/>
      </c:lineChart>
      <c:catAx>
        <c:axId val="139031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1390321888"/>
        <c:crosses val="autoZero"/>
        <c:auto val="1"/>
        <c:lblAlgn val="ctr"/>
        <c:lblOffset val="100"/>
        <c:noMultiLvlLbl val="0"/>
      </c:catAx>
      <c:valAx>
        <c:axId val="1390321888"/>
        <c:scaling>
          <c:orientation val="minMax"/>
          <c:min val="60000"/>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139031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'2020_proj_by_g'!$B$3</c:f>
              <c:strCache>
                <c:ptCount val="1"/>
                <c:pt idx="0">
                  <c:v>elem_a</c:v>
                </c:pt>
              </c:strCache>
            </c:strRef>
          </c:tx>
          <c:spPr>
            <a:ln w="38100" cap="rnd">
              <a:solidFill>
                <a:srgbClr val="232D4B"/>
              </a:solidFill>
              <a:round/>
            </a:ln>
            <a:effectLst/>
          </c:spPr>
          <c:marker>
            <c:symbol val="none"/>
          </c:marker>
          <c:cat>
            <c:numRef>
              <c:f>'2020_proj_by_g'!$A$4:$A$24</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'2020_proj_by_g'!$B$4:$B$24</c:f>
              <c:numCache>
                <c:formatCode>#,##0</c:formatCode>
                <c:ptCount val="21"/>
                <c:pt idx="0">
                  <c:v>563496</c:v>
                </c:pt>
                <c:pt idx="1">
                  <c:v>567902</c:v>
                </c:pt>
                <c:pt idx="2">
                  <c:v>572833</c:v>
                </c:pt>
                <c:pt idx="3">
                  <c:v>578066</c:v>
                </c:pt>
                <c:pt idx="4">
                  <c:v>580117</c:v>
                </c:pt>
                <c:pt idx="5">
                  <c:v>577564</c:v>
                </c:pt>
                <c:pt idx="6">
                  <c:v>576845</c:v>
                </c:pt>
                <c:pt idx="7">
                  <c:v>575316</c:v>
                </c:pt>
                <c:pt idx="8">
                  <c:v>570166</c:v>
                </c:pt>
                <c:pt idx="9">
                  <c:v>569232</c:v>
                </c:pt>
              </c:numCache>
            </c:numRef>
          </c:val>
          <c:smooth val="0"/>
          <c:extLst>
            <c:ext xmlns:c16="http://schemas.microsoft.com/office/drawing/2014/chart" uri="{C3380CC4-5D6E-409C-BE32-E72D297353CC}">
              <c16:uniqueId val="{00000000-A298-48BD-AE7C-F00DE5D6A9C1}"/>
            </c:ext>
          </c:extLst>
        </c:ser>
        <c:ser>
          <c:idx val="1"/>
          <c:order val="1"/>
          <c:tx>
            <c:strRef>
              <c:f>'2020_proj_by_g'!$C$3</c:f>
              <c:strCache>
                <c:ptCount val="1"/>
                <c:pt idx="0">
                  <c:v>elem_p</c:v>
                </c:pt>
              </c:strCache>
            </c:strRef>
          </c:tx>
          <c:spPr>
            <a:ln w="38100" cap="rnd">
              <a:solidFill>
                <a:srgbClr val="232D4B"/>
              </a:solidFill>
              <a:prstDash val="sysDash"/>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98-48BD-AE7C-F00DE5D6A9C1}"/>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98-48BD-AE7C-F00DE5D6A9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Franklin Gothic Medium" panose="020B06030201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'2020_proj_by_g'!$A$4:$A$24</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'2020_proj_by_g'!$C$4:$C$24</c:f>
              <c:numCache>
                <c:formatCode>General</c:formatCode>
                <c:ptCount val="21"/>
                <c:pt idx="9" formatCode="#,##0">
                  <c:v>569232</c:v>
                </c:pt>
                <c:pt idx="10" formatCode="#,##0">
                  <c:v>568573</c:v>
                </c:pt>
                <c:pt idx="11" formatCode="#,##0">
                  <c:v>570175</c:v>
                </c:pt>
                <c:pt idx="12" formatCode="#,##0">
                  <c:v>569556</c:v>
                </c:pt>
                <c:pt idx="13" formatCode="#,##0">
                  <c:v>567956</c:v>
                </c:pt>
                <c:pt idx="14" formatCode="#,##0">
                  <c:v>564790</c:v>
                </c:pt>
                <c:pt idx="15" formatCode="#,##0">
                  <c:v>557607</c:v>
                </c:pt>
                <c:pt idx="16" formatCode="#,##0">
                  <c:v>550712</c:v>
                </c:pt>
                <c:pt idx="17" formatCode="#,##0">
                  <c:v>544255</c:v>
                </c:pt>
                <c:pt idx="18" formatCode="#,##0">
                  <c:v>537894</c:v>
                </c:pt>
                <c:pt idx="19" formatCode="#,##0">
                  <c:v>532529</c:v>
                </c:pt>
                <c:pt idx="20" formatCode="#,##0">
                  <c:v>529821</c:v>
                </c:pt>
              </c:numCache>
            </c:numRef>
          </c:val>
          <c:smooth val="0"/>
          <c:extLst>
            <c:ext xmlns:c16="http://schemas.microsoft.com/office/drawing/2014/chart" uri="{C3380CC4-5D6E-409C-BE32-E72D297353CC}">
              <c16:uniqueId val="{00000001-A298-48BD-AE7C-F00DE5D6A9C1}"/>
            </c:ext>
          </c:extLst>
        </c:ser>
        <c:ser>
          <c:idx val="2"/>
          <c:order val="2"/>
          <c:tx>
            <c:strRef>
              <c:f>'2020_proj_by_g'!$D$3</c:f>
              <c:strCache>
                <c:ptCount val="1"/>
                <c:pt idx="0">
                  <c:v>middle_a</c:v>
                </c:pt>
              </c:strCache>
            </c:strRef>
          </c:tx>
          <c:spPr>
            <a:ln w="38100" cap="rnd">
              <a:solidFill>
                <a:srgbClr val="7FCFEF"/>
              </a:solidFill>
              <a:round/>
            </a:ln>
            <a:effectLst/>
          </c:spPr>
          <c:marker>
            <c:symbol val="none"/>
          </c:marker>
          <c:cat>
            <c:numRef>
              <c:f>'2020_proj_by_g'!$A$4:$A$24</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'2020_proj_by_g'!$D$4:$D$24</c:f>
              <c:numCache>
                <c:formatCode>#,##0</c:formatCode>
                <c:ptCount val="21"/>
                <c:pt idx="0">
                  <c:v>277161</c:v>
                </c:pt>
                <c:pt idx="1">
                  <c:v>281563</c:v>
                </c:pt>
                <c:pt idx="2">
                  <c:v>283768</c:v>
                </c:pt>
                <c:pt idx="3">
                  <c:v>285345</c:v>
                </c:pt>
                <c:pt idx="4">
                  <c:v>284731</c:v>
                </c:pt>
                <c:pt idx="5">
                  <c:v>285795</c:v>
                </c:pt>
                <c:pt idx="6">
                  <c:v>287581</c:v>
                </c:pt>
                <c:pt idx="7">
                  <c:v>291110</c:v>
                </c:pt>
                <c:pt idx="8">
                  <c:v>294380</c:v>
                </c:pt>
                <c:pt idx="9">
                  <c:v>299397</c:v>
                </c:pt>
              </c:numCache>
            </c:numRef>
          </c:val>
          <c:smooth val="0"/>
          <c:extLst>
            <c:ext xmlns:c16="http://schemas.microsoft.com/office/drawing/2014/chart" uri="{C3380CC4-5D6E-409C-BE32-E72D297353CC}">
              <c16:uniqueId val="{00000002-A298-48BD-AE7C-F00DE5D6A9C1}"/>
            </c:ext>
          </c:extLst>
        </c:ser>
        <c:ser>
          <c:idx val="3"/>
          <c:order val="3"/>
          <c:tx>
            <c:strRef>
              <c:f>'2020_proj_by_g'!$E$3</c:f>
              <c:strCache>
                <c:ptCount val="1"/>
                <c:pt idx="0">
                  <c:v>middle_P</c:v>
                </c:pt>
              </c:strCache>
            </c:strRef>
          </c:tx>
          <c:spPr>
            <a:ln w="38100" cap="rnd">
              <a:solidFill>
                <a:srgbClr val="7FCFEF"/>
              </a:solidFill>
              <a:prstDash val="sysDash"/>
              <a:round/>
            </a:ln>
            <a:effectLst/>
          </c:spPr>
          <c:marker>
            <c:symbol val="none"/>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98-48BD-AE7C-F00DE5D6A9C1}"/>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98-48BD-AE7C-F00DE5D6A9C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7FCFEF"/>
                    </a:solidFill>
                    <a:latin typeface="Franklin Gothic Medium" panose="020B06030201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'2020_proj_by_g'!$A$4:$A$24</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'2020_proj_by_g'!$E$4:$E$24</c:f>
              <c:numCache>
                <c:formatCode>General</c:formatCode>
                <c:ptCount val="21"/>
                <c:pt idx="9" formatCode="#,##0">
                  <c:v>299397</c:v>
                </c:pt>
                <c:pt idx="10" formatCode="#,##0">
                  <c:v>299851</c:v>
                </c:pt>
                <c:pt idx="11" formatCode="#,##0">
                  <c:v>296518</c:v>
                </c:pt>
                <c:pt idx="12" formatCode="#,##0">
                  <c:v>292407</c:v>
                </c:pt>
                <c:pt idx="13" formatCode="#,##0">
                  <c:v>291284</c:v>
                </c:pt>
                <c:pt idx="14" formatCode="#,##0">
                  <c:v>291682</c:v>
                </c:pt>
                <c:pt idx="15" formatCode="#,##0">
                  <c:v>293782</c:v>
                </c:pt>
                <c:pt idx="16" formatCode="#,##0">
                  <c:v>294810</c:v>
                </c:pt>
                <c:pt idx="17" formatCode="#,##0">
                  <c:v>295767</c:v>
                </c:pt>
                <c:pt idx="18" formatCode="#,##0">
                  <c:v>293079</c:v>
                </c:pt>
                <c:pt idx="19" formatCode="#,##0">
                  <c:v>290297</c:v>
                </c:pt>
                <c:pt idx="20" formatCode="#,##0">
                  <c:v>286037</c:v>
                </c:pt>
              </c:numCache>
            </c:numRef>
          </c:val>
          <c:smooth val="0"/>
          <c:extLst>
            <c:ext xmlns:c16="http://schemas.microsoft.com/office/drawing/2014/chart" uri="{C3380CC4-5D6E-409C-BE32-E72D297353CC}">
              <c16:uniqueId val="{00000003-A298-48BD-AE7C-F00DE5D6A9C1}"/>
            </c:ext>
          </c:extLst>
        </c:ser>
        <c:dLbls>
          <c:showLegendKey val="0"/>
          <c:showVal val="0"/>
          <c:showCatName val="0"/>
          <c:showSerName val="0"/>
          <c:showPercent val="0"/>
          <c:showBubbleSize val="0"/>
        </c:dLbls>
        <c:smooth val="0"/>
        <c:axId val="2096023872"/>
        <c:axId val="2096040672"/>
      </c:lineChart>
      <c:catAx>
        <c:axId val="20960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2096040672"/>
        <c:crosses val="autoZero"/>
        <c:auto val="1"/>
        <c:lblAlgn val="ctr"/>
        <c:lblOffset val="100"/>
        <c:tickLblSkip val="5"/>
        <c:noMultiLvlLbl val="0"/>
      </c:catAx>
      <c:valAx>
        <c:axId val="2096040672"/>
        <c:scaling>
          <c:orientation val="minMax"/>
          <c:max val="600000"/>
          <c:min val="200000"/>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2096023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Franklin Gothic Book" panose="020B05030201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post_covid_enr!$B$1</c:f>
              <c:strCache>
                <c:ptCount val="1"/>
                <c:pt idx="0">
                  <c:v>Actual</c:v>
                </c:pt>
              </c:strCache>
            </c:strRef>
          </c:tx>
          <c:spPr>
            <a:ln w="38100" cap="rnd">
              <a:solidFill>
                <a:srgbClr val="232D4B"/>
              </a:solidFill>
              <a:round/>
            </a:ln>
            <a:effectLst/>
          </c:spPr>
          <c:marker>
            <c:symbol val="none"/>
          </c:marker>
          <c:cat>
            <c:numRef>
              <c:f>post_covid_enr!$A$2:$A$10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post_covid_enr!$B$2:$B$10</c:f>
              <c:numCache>
                <c:formatCode>#,##0</c:formatCode>
                <c:ptCount val="9"/>
                <c:pt idx="0">
                  <c:v>1250093</c:v>
                </c:pt>
                <c:pt idx="1">
                  <c:v>1253481</c:v>
                </c:pt>
                <c:pt idx="2">
                  <c:v>1257677</c:v>
                </c:pt>
                <c:pt idx="3">
                  <c:v>1255443</c:v>
                </c:pt>
                <c:pt idx="4">
                  <c:v>1262449</c:v>
                </c:pt>
                <c:pt idx="5">
                  <c:v>1223511</c:v>
                </c:pt>
                <c:pt idx="6">
                  <c:v>1218786</c:v>
                </c:pt>
                <c:pt idx="7">
                  <c:v>1226988</c:v>
                </c:pt>
                <c:pt idx="8">
                  <c:v>1224900</c:v>
                </c:pt>
              </c:numCache>
            </c:numRef>
          </c:val>
          <c:smooth val="0"/>
          <c:extLst>
            <c:ext xmlns:c16="http://schemas.microsoft.com/office/drawing/2014/chart" uri="{C3380CC4-5D6E-409C-BE32-E72D297353CC}">
              <c16:uniqueId val="{00000000-CC98-4C41-B87B-3483166BEF12}"/>
            </c:ext>
          </c:extLst>
        </c:ser>
        <c:ser>
          <c:idx val="1"/>
          <c:order val="1"/>
          <c:tx>
            <c:strRef>
              <c:f>post_covid_enr!$C$1</c:f>
              <c:strCache>
                <c:ptCount val="1"/>
                <c:pt idx="0">
                  <c:v>2020 Projection</c:v>
                </c:pt>
              </c:strCache>
            </c:strRef>
          </c:tx>
          <c:spPr>
            <a:ln w="38100" cap="rnd">
              <a:solidFill>
                <a:srgbClr val="E57200"/>
              </a:solidFill>
              <a:prstDash val="sysDash"/>
              <a:round/>
            </a:ln>
            <a:effectLst/>
          </c:spPr>
          <c:marker>
            <c:symbol val="none"/>
          </c:marker>
          <c:cat>
            <c:numRef>
              <c:f>post_covid_enr!$A$2:$A$10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post_covid_enr!$C$2:$C$10</c:f>
              <c:numCache>
                <c:formatCode>General</c:formatCode>
                <c:ptCount val="9"/>
                <c:pt idx="4" formatCode="#,##0">
                  <c:v>1262449</c:v>
                </c:pt>
                <c:pt idx="5" formatCode="#,##0">
                  <c:v>1264759</c:v>
                </c:pt>
                <c:pt idx="6" formatCode="#,##0">
                  <c:v>1269703</c:v>
                </c:pt>
                <c:pt idx="7" formatCode="#,##0">
                  <c:v>1270321</c:v>
                </c:pt>
                <c:pt idx="8" formatCode="#,##0">
                  <c:v>1269430</c:v>
                </c:pt>
              </c:numCache>
            </c:numRef>
          </c:val>
          <c:smooth val="0"/>
          <c:extLst>
            <c:ext xmlns:c16="http://schemas.microsoft.com/office/drawing/2014/chart" uri="{C3380CC4-5D6E-409C-BE32-E72D297353CC}">
              <c16:uniqueId val="{00000001-CC98-4C41-B87B-3483166BEF12}"/>
            </c:ext>
          </c:extLst>
        </c:ser>
        <c:dLbls>
          <c:showLegendKey val="0"/>
          <c:showVal val="0"/>
          <c:showCatName val="0"/>
          <c:showSerName val="0"/>
          <c:showPercent val="0"/>
          <c:showBubbleSize val="0"/>
        </c:dLbls>
        <c:smooth val="0"/>
        <c:axId val="2096028672"/>
        <c:axId val="2096045472"/>
      </c:lineChart>
      <c:catAx>
        <c:axId val="209602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2096045472"/>
        <c:crosses val="autoZero"/>
        <c:auto val="1"/>
        <c:lblAlgn val="ctr"/>
        <c:lblOffset val="100"/>
        <c:noMultiLvlLbl val="0"/>
      </c:catAx>
      <c:valAx>
        <c:axId val="2096045472"/>
        <c:scaling>
          <c:orientation val="minMax"/>
          <c:min val="1000000"/>
        </c:scaling>
        <c:delete val="0"/>
        <c:axPos val="l"/>
        <c:majorGridlines>
          <c:spPr>
            <a:ln w="9525" cap="flat" cmpd="sng" algn="ctr">
              <a:solidFill>
                <a:srgbClr val="D9D9D9"/>
              </a:solidFill>
              <a:round/>
            </a:ln>
            <a:effectLst/>
          </c:spPr>
        </c:majorGridlines>
        <c:numFmt formatCode="#.##,,&quot;M&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209602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rgbClr val="232D4B"/>
              </a:solidFill>
              <a:round/>
            </a:ln>
            <a:effectLst/>
          </c:spPr>
          <c:marker>
            <c:symbol val="circle"/>
            <c:size val="8"/>
            <c:spPr>
              <a:solidFill>
                <a:srgbClr val="232D4B"/>
              </a:solidFill>
              <a:ln w="38100">
                <a:solidFill>
                  <a:schemeClr val="bg1"/>
                </a:solidFill>
              </a:ln>
              <a:effectLst/>
            </c:spPr>
          </c:marker>
          <c:cat>
            <c:numRef>
              <c:f>homeschool_private!$B$38:$B$44</c:f>
              <c:numCache>
                <c:formatCode>General</c:formatCode>
                <c:ptCount val="7"/>
                <c:pt idx="0">
                  <c:v>2015</c:v>
                </c:pt>
                <c:pt idx="1">
                  <c:v>2016</c:v>
                </c:pt>
                <c:pt idx="2">
                  <c:v>2017</c:v>
                </c:pt>
                <c:pt idx="3">
                  <c:v>2018</c:v>
                </c:pt>
                <c:pt idx="4">
                  <c:v>2019</c:v>
                </c:pt>
                <c:pt idx="5">
                  <c:v>2020</c:v>
                </c:pt>
                <c:pt idx="6">
                  <c:v>2021</c:v>
                </c:pt>
              </c:numCache>
            </c:numRef>
          </c:cat>
          <c:val>
            <c:numRef>
              <c:f>homeschool_private!$C$38:$C$44</c:f>
              <c:numCache>
                <c:formatCode>#,##0</c:formatCode>
                <c:ptCount val="7"/>
                <c:pt idx="0">
                  <c:v>32585</c:v>
                </c:pt>
                <c:pt idx="1">
                  <c:v>33051</c:v>
                </c:pt>
                <c:pt idx="2">
                  <c:v>35224</c:v>
                </c:pt>
                <c:pt idx="3">
                  <c:v>36533</c:v>
                </c:pt>
                <c:pt idx="4">
                  <c:v>37403</c:v>
                </c:pt>
                <c:pt idx="5">
                  <c:v>59116</c:v>
                </c:pt>
                <c:pt idx="6">
                  <c:v>54654</c:v>
                </c:pt>
              </c:numCache>
            </c:numRef>
          </c:val>
          <c:smooth val="0"/>
          <c:extLst>
            <c:ext xmlns:c16="http://schemas.microsoft.com/office/drawing/2014/chart" uri="{C3380CC4-5D6E-409C-BE32-E72D297353CC}">
              <c16:uniqueId val="{00000000-EE1D-44D9-BAEF-D9BBCDDECB19}"/>
            </c:ext>
          </c:extLst>
        </c:ser>
        <c:ser>
          <c:idx val="1"/>
          <c:order val="1"/>
          <c:spPr>
            <a:ln w="38100" cap="rnd">
              <a:solidFill>
                <a:srgbClr val="E57200"/>
              </a:solidFill>
              <a:round/>
            </a:ln>
            <a:effectLst/>
          </c:spPr>
          <c:marker>
            <c:symbol val="circle"/>
            <c:size val="8"/>
            <c:spPr>
              <a:solidFill>
                <a:srgbClr val="E57200"/>
              </a:solidFill>
              <a:ln w="38100">
                <a:solidFill>
                  <a:schemeClr val="bg1"/>
                </a:solidFill>
              </a:ln>
              <a:effectLst/>
            </c:spPr>
          </c:marker>
          <c:cat>
            <c:numRef>
              <c:f>homeschool_private!$B$38:$B$44</c:f>
              <c:numCache>
                <c:formatCode>General</c:formatCode>
                <c:ptCount val="7"/>
                <c:pt idx="0">
                  <c:v>2015</c:v>
                </c:pt>
                <c:pt idx="1">
                  <c:v>2016</c:v>
                </c:pt>
                <c:pt idx="2">
                  <c:v>2017</c:v>
                </c:pt>
                <c:pt idx="3">
                  <c:v>2018</c:v>
                </c:pt>
                <c:pt idx="4">
                  <c:v>2019</c:v>
                </c:pt>
                <c:pt idx="5">
                  <c:v>2020</c:v>
                </c:pt>
                <c:pt idx="6">
                  <c:v>2021</c:v>
                </c:pt>
              </c:numCache>
            </c:numRef>
          </c:cat>
          <c:val>
            <c:numRef>
              <c:f>homeschool_private!$D$38:$D$44</c:f>
              <c:numCache>
                <c:formatCode>#,##0</c:formatCode>
                <c:ptCount val="7"/>
                <c:pt idx="0">
                  <c:v>109955</c:v>
                </c:pt>
                <c:pt idx="1">
                  <c:v>107559.5</c:v>
                </c:pt>
                <c:pt idx="2">
                  <c:v>105164</c:v>
                </c:pt>
                <c:pt idx="3">
                  <c:v>108295.5</c:v>
                </c:pt>
                <c:pt idx="4">
                  <c:v>111427</c:v>
                </c:pt>
                <c:pt idx="5">
                  <c:v>115123.5</c:v>
                </c:pt>
                <c:pt idx="6">
                  <c:v>118820</c:v>
                </c:pt>
              </c:numCache>
            </c:numRef>
          </c:val>
          <c:smooth val="0"/>
          <c:extLst>
            <c:ext xmlns:c16="http://schemas.microsoft.com/office/drawing/2014/chart" uri="{C3380CC4-5D6E-409C-BE32-E72D297353CC}">
              <c16:uniqueId val="{00000001-EE1D-44D9-BAEF-D9BBCDDECB19}"/>
            </c:ext>
          </c:extLst>
        </c:ser>
        <c:dLbls>
          <c:showLegendKey val="0"/>
          <c:showVal val="0"/>
          <c:showCatName val="0"/>
          <c:showSerName val="0"/>
          <c:showPercent val="0"/>
          <c:showBubbleSize val="0"/>
        </c:dLbls>
        <c:marker val="1"/>
        <c:smooth val="0"/>
        <c:axId val="234963008"/>
        <c:axId val="234961568"/>
      </c:lineChart>
      <c:catAx>
        <c:axId val="23496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234961568"/>
        <c:crosses val="autoZero"/>
        <c:auto val="1"/>
        <c:lblAlgn val="ctr"/>
        <c:lblOffset val="100"/>
        <c:noMultiLvlLbl val="0"/>
      </c:catAx>
      <c:valAx>
        <c:axId val="234961568"/>
        <c:scaling>
          <c:orientation val="minMax"/>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234963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18739264090191E-2"/>
          <c:y val="5.5427251732101619E-2"/>
          <c:w val="0.88548915140120121"/>
          <c:h val="0.84240984888436288"/>
        </c:manualLayout>
      </c:layout>
      <c:lineChart>
        <c:grouping val="standard"/>
        <c:varyColors val="0"/>
        <c:ser>
          <c:idx val="0"/>
          <c:order val="0"/>
          <c:tx>
            <c:strRef>
              <c:f>births!$B$1</c:f>
              <c:strCache>
                <c:ptCount val="1"/>
                <c:pt idx="0">
                  <c:v>Virgina</c:v>
                </c:pt>
              </c:strCache>
            </c:strRef>
          </c:tx>
          <c:spPr>
            <a:ln w="38100" cap="rnd">
              <a:solidFill>
                <a:srgbClr val="232D4B"/>
              </a:solidFill>
              <a:round/>
            </a:ln>
            <a:effectLst/>
          </c:spPr>
          <c:marker>
            <c:symbol val="circle"/>
            <c:size val="8"/>
            <c:spPr>
              <a:solidFill>
                <a:srgbClr val="232D4B"/>
              </a:solidFill>
              <a:ln w="38100">
                <a:solidFill>
                  <a:schemeClr val="bg1"/>
                </a:solidFill>
              </a:ln>
              <a:effectLst/>
            </c:spPr>
          </c:marker>
          <c:cat>
            <c:numRef>
              <c:f>births!$A$17:$A$25</c:f>
              <c:numCache>
                <c:formatCode>General</c:formatCode>
                <c:ptCount val="9"/>
                <c:pt idx="0">
                  <c:v>15</c:v>
                </c:pt>
                <c:pt idx="1">
                  <c:v>16</c:v>
                </c:pt>
                <c:pt idx="2">
                  <c:v>17</c:v>
                </c:pt>
                <c:pt idx="3">
                  <c:v>18</c:v>
                </c:pt>
                <c:pt idx="4">
                  <c:v>19</c:v>
                </c:pt>
                <c:pt idx="5">
                  <c:v>20</c:v>
                </c:pt>
                <c:pt idx="6">
                  <c:v>21</c:v>
                </c:pt>
                <c:pt idx="7">
                  <c:v>22</c:v>
                </c:pt>
                <c:pt idx="8">
                  <c:v>23</c:v>
                </c:pt>
              </c:numCache>
            </c:numRef>
          </c:cat>
          <c:val>
            <c:numRef>
              <c:f>births!$B$17:$B$25</c:f>
              <c:numCache>
                <c:formatCode>#,##0</c:formatCode>
                <c:ptCount val="9"/>
                <c:pt idx="0">
                  <c:v>102928</c:v>
                </c:pt>
                <c:pt idx="1">
                  <c:v>102142</c:v>
                </c:pt>
                <c:pt idx="2">
                  <c:v>99652</c:v>
                </c:pt>
                <c:pt idx="3">
                  <c:v>99790</c:v>
                </c:pt>
                <c:pt idx="4">
                  <c:v>97434</c:v>
                </c:pt>
                <c:pt idx="5">
                  <c:v>94474</c:v>
                </c:pt>
                <c:pt idx="6">
                  <c:v>95609</c:v>
                </c:pt>
                <c:pt idx="7">
                  <c:v>95574</c:v>
                </c:pt>
                <c:pt idx="8">
                  <c:v>92626</c:v>
                </c:pt>
              </c:numCache>
            </c:numRef>
          </c:val>
          <c:smooth val="0"/>
          <c:extLst>
            <c:ext xmlns:c16="http://schemas.microsoft.com/office/drawing/2014/chart" uri="{C3380CC4-5D6E-409C-BE32-E72D297353CC}">
              <c16:uniqueId val="{00000000-3533-4137-ACFA-F803A5C0806B}"/>
            </c:ext>
          </c:extLst>
        </c:ser>
        <c:dLbls>
          <c:showLegendKey val="0"/>
          <c:showVal val="0"/>
          <c:showCatName val="0"/>
          <c:showSerName val="0"/>
          <c:showPercent val="0"/>
          <c:showBubbleSize val="0"/>
        </c:dLbls>
        <c:marker val="1"/>
        <c:smooth val="0"/>
        <c:axId val="1121982528"/>
        <c:axId val="1121986368"/>
      </c:lineChart>
      <c:catAx>
        <c:axId val="1121982528"/>
        <c:scaling>
          <c:orientation val="minMax"/>
        </c:scaling>
        <c:delete val="0"/>
        <c:axPos val="b"/>
        <c:numFmt formatCode="\2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1121986368"/>
        <c:crosses val="autoZero"/>
        <c:auto val="1"/>
        <c:lblAlgn val="ctr"/>
        <c:lblOffset val="100"/>
        <c:noMultiLvlLbl val="0"/>
      </c:catAx>
      <c:valAx>
        <c:axId val="1121986368"/>
        <c:scaling>
          <c:orientation val="minMax"/>
          <c:max val="120000"/>
          <c:min val="60000"/>
        </c:scaling>
        <c:delete val="0"/>
        <c:axPos val="l"/>
        <c:majorGridlines>
          <c:spPr>
            <a:ln w="9525" cap="flat" cmpd="sng" algn="ctr">
              <a:solidFill>
                <a:srgbClr val="D9D9D9"/>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1121982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'2030_proj'!$B$1</c:f>
              <c:strCache>
                <c:ptCount val="1"/>
                <c:pt idx="0">
                  <c:v>Actual</c:v>
                </c:pt>
              </c:strCache>
            </c:strRef>
          </c:tx>
          <c:spPr>
            <a:ln w="38100" cap="rnd">
              <a:solidFill>
                <a:srgbClr val="232D4B"/>
              </a:solidFill>
              <a:round/>
            </a:ln>
            <a:effectLst/>
          </c:spPr>
          <c:marker>
            <c:symbol val="none"/>
          </c:marker>
          <c:cat>
            <c:numRef>
              <c:f>'2030_proj'!$A$2:$A$22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'2030_proj'!$B$2:$B$22</c:f>
              <c:numCache>
                <c:formatCode>#,##0</c:formatCode>
                <c:ptCount val="21"/>
                <c:pt idx="0">
                  <c:v>1220118</c:v>
                </c:pt>
                <c:pt idx="1">
                  <c:v>1225620</c:v>
                </c:pt>
                <c:pt idx="2">
                  <c:v>1232103</c:v>
                </c:pt>
                <c:pt idx="3">
                  <c:v>1240109</c:v>
                </c:pt>
                <c:pt idx="4">
                  <c:v>1246989</c:v>
                </c:pt>
                <c:pt idx="5">
                  <c:v>1250093</c:v>
                </c:pt>
                <c:pt idx="6">
                  <c:v>1253481</c:v>
                </c:pt>
                <c:pt idx="7">
                  <c:v>1257677</c:v>
                </c:pt>
                <c:pt idx="8">
                  <c:v>1255443</c:v>
                </c:pt>
                <c:pt idx="9">
                  <c:v>1262449</c:v>
                </c:pt>
                <c:pt idx="10">
                  <c:v>1223511</c:v>
                </c:pt>
                <c:pt idx="11">
                  <c:v>1218786</c:v>
                </c:pt>
                <c:pt idx="12">
                  <c:v>1226988</c:v>
                </c:pt>
                <c:pt idx="13">
                  <c:v>1224900</c:v>
                </c:pt>
              </c:numCache>
            </c:numRef>
          </c:val>
          <c:smooth val="0"/>
          <c:extLst>
            <c:ext xmlns:c16="http://schemas.microsoft.com/office/drawing/2014/chart" uri="{C3380CC4-5D6E-409C-BE32-E72D297353CC}">
              <c16:uniqueId val="{00000000-D0CE-40BF-BB72-AA4A0C8D9261}"/>
            </c:ext>
          </c:extLst>
        </c:ser>
        <c:ser>
          <c:idx val="1"/>
          <c:order val="1"/>
          <c:tx>
            <c:strRef>
              <c:f>'2030_proj'!$C$1</c:f>
              <c:strCache>
                <c:ptCount val="1"/>
                <c:pt idx="0">
                  <c:v>2020 proj</c:v>
                </c:pt>
              </c:strCache>
            </c:strRef>
          </c:tx>
          <c:spPr>
            <a:ln w="38100" cap="rnd">
              <a:solidFill>
                <a:schemeClr val="accent2"/>
              </a:solidFill>
              <a:prstDash val="sysDash"/>
              <a:round/>
            </a:ln>
            <a:effectLst/>
          </c:spPr>
          <c:marker>
            <c:symbol val="none"/>
          </c:marker>
          <c:cat>
            <c:numRef>
              <c:f>'2030_proj'!$A$2:$A$22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'2030_proj'!$C$2:$C$22</c:f>
              <c:numCache>
                <c:formatCode>General</c:formatCode>
                <c:ptCount val="21"/>
                <c:pt idx="9" formatCode="#,##0">
                  <c:v>1262449</c:v>
                </c:pt>
                <c:pt idx="10" formatCode="#,##0">
                  <c:v>1264759</c:v>
                </c:pt>
                <c:pt idx="11" formatCode="#,##0">
                  <c:v>1269703</c:v>
                </c:pt>
                <c:pt idx="12" formatCode="#,##0">
                  <c:v>1270321</c:v>
                </c:pt>
                <c:pt idx="13" formatCode="#,##0">
                  <c:v>1269430</c:v>
                </c:pt>
                <c:pt idx="14" formatCode="#,##0">
                  <c:v>1265488</c:v>
                </c:pt>
                <c:pt idx="15" formatCode="#,##0">
                  <c:v>1256607</c:v>
                </c:pt>
                <c:pt idx="16" formatCode="#,##0">
                  <c:v>1247573</c:v>
                </c:pt>
                <c:pt idx="17" formatCode="#,##0">
                  <c:v>1240815</c:v>
                </c:pt>
                <c:pt idx="18" formatCode="#,##0">
                  <c:v>1233833</c:v>
                </c:pt>
                <c:pt idx="19" formatCode="#,##0">
                  <c:v>1227472</c:v>
                </c:pt>
                <c:pt idx="20" formatCode="#,##0">
                  <c:v>1221261</c:v>
                </c:pt>
              </c:numCache>
            </c:numRef>
          </c:val>
          <c:smooth val="0"/>
          <c:extLst>
            <c:ext xmlns:c16="http://schemas.microsoft.com/office/drawing/2014/chart" uri="{C3380CC4-5D6E-409C-BE32-E72D297353CC}">
              <c16:uniqueId val="{00000001-D0CE-40BF-BB72-AA4A0C8D9261}"/>
            </c:ext>
          </c:extLst>
        </c:ser>
        <c:ser>
          <c:idx val="2"/>
          <c:order val="2"/>
          <c:tx>
            <c:strRef>
              <c:f>'2030_proj'!$D$1</c:f>
              <c:strCache>
                <c:ptCount val="1"/>
                <c:pt idx="0">
                  <c:v>2030 proj</c:v>
                </c:pt>
              </c:strCache>
            </c:strRef>
          </c:tx>
          <c:spPr>
            <a:ln w="38100" cap="rnd">
              <a:solidFill>
                <a:srgbClr val="7FCFEF"/>
              </a:solidFill>
              <a:prstDash val="sysDash"/>
              <a:round/>
            </a:ln>
            <a:effectLst/>
          </c:spPr>
          <c:marker>
            <c:symbol val="none"/>
          </c:marker>
          <c:cat>
            <c:numRef>
              <c:f>'2030_proj'!$A$2:$A$22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'2030_proj'!$D$2:$D$22</c:f>
              <c:numCache>
                <c:formatCode>General</c:formatCode>
                <c:ptCount val="21"/>
                <c:pt idx="13" formatCode="#,##0">
                  <c:v>1224900</c:v>
                </c:pt>
                <c:pt idx="14" formatCode="#,##0">
                  <c:v>1223383</c:v>
                </c:pt>
                <c:pt idx="15" formatCode="#,##0">
                  <c:v>1218817</c:v>
                </c:pt>
                <c:pt idx="16" formatCode="#,##0">
                  <c:v>1213120</c:v>
                </c:pt>
                <c:pt idx="17" formatCode="#,##0">
                  <c:v>1209619</c:v>
                </c:pt>
                <c:pt idx="18" formatCode="#,##0">
                  <c:v>1207074</c:v>
                </c:pt>
                <c:pt idx="19" formatCode="#,##0">
                  <c:v>1205490</c:v>
                </c:pt>
                <c:pt idx="20" formatCode="#,##0">
                  <c:v>1204227</c:v>
                </c:pt>
              </c:numCache>
            </c:numRef>
          </c:val>
          <c:smooth val="0"/>
          <c:extLst>
            <c:ext xmlns:c16="http://schemas.microsoft.com/office/drawing/2014/chart" uri="{C3380CC4-5D6E-409C-BE32-E72D297353CC}">
              <c16:uniqueId val="{00000002-D0CE-40BF-BB72-AA4A0C8D9261}"/>
            </c:ext>
          </c:extLst>
        </c:ser>
        <c:dLbls>
          <c:showLegendKey val="0"/>
          <c:showVal val="0"/>
          <c:showCatName val="0"/>
          <c:showSerName val="0"/>
          <c:showPercent val="0"/>
          <c:showBubbleSize val="0"/>
        </c:dLbls>
        <c:smooth val="0"/>
        <c:axId val="2096052192"/>
        <c:axId val="2096052672"/>
      </c:lineChart>
      <c:catAx>
        <c:axId val="209605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32D4B"/>
                </a:solidFill>
                <a:latin typeface="Franklin Gothic Book" panose="020B0503020102020204" pitchFamily="34" charset="0"/>
                <a:ea typeface="+mn-ea"/>
                <a:cs typeface="+mn-cs"/>
              </a:defRPr>
            </a:pPr>
            <a:endParaRPr lang="en-US"/>
          </a:p>
        </c:txPr>
        <c:crossAx val="2096052672"/>
        <c:crosses val="autoZero"/>
        <c:auto val="1"/>
        <c:lblAlgn val="ctr"/>
        <c:lblOffset val="100"/>
        <c:tickLblSkip val="5"/>
        <c:noMultiLvlLbl val="0"/>
      </c:catAx>
      <c:valAx>
        <c:axId val="2096052672"/>
        <c:scaling>
          <c:orientation val="minMax"/>
          <c:min val="1000000"/>
        </c:scaling>
        <c:delete val="0"/>
        <c:axPos val="l"/>
        <c:majorGridlines>
          <c:spPr>
            <a:ln w="9525" cap="flat" cmpd="sng" algn="ctr">
              <a:solidFill>
                <a:srgbClr val="D9D9D9"/>
              </a:solidFill>
              <a:round/>
            </a:ln>
            <a:effectLst/>
          </c:spPr>
        </c:majorGridlines>
        <c:numFmt formatCode="#.##,,&quot;M&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A6A6A6"/>
                </a:solidFill>
                <a:latin typeface="Franklin Gothic Book" panose="020B0503020102020204" pitchFamily="34" charset="0"/>
                <a:ea typeface="+mn-ea"/>
                <a:cs typeface="+mn-cs"/>
              </a:defRPr>
            </a:pPr>
            <a:endParaRPr lang="en-US"/>
          </a:p>
        </c:txPr>
        <c:crossAx val="209605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Franklin Gothic Book" panose="020B05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0.2474</cdr:x>
      <cdr:y>0.15759</cdr:y>
    </cdr:from>
    <cdr:to>
      <cdr:x>0.55405</cdr:x>
      <cdr:y>0.38572</cdr:y>
    </cdr:to>
    <cdr:grpSp>
      <cdr:nvGrpSpPr>
        <cdr:cNvPr id="6" name="Group 5">
          <a:extLst xmlns:a="http://schemas.openxmlformats.org/drawingml/2006/main">
            <a:ext uri="{FF2B5EF4-FFF2-40B4-BE49-F238E27FC236}">
              <a16:creationId xmlns:a16="http://schemas.microsoft.com/office/drawing/2014/main" id="{4A24C6F4-0FA7-C7FF-CB61-6B0B2D83614F}"/>
            </a:ext>
          </a:extLst>
        </cdr:cNvPr>
        <cdr:cNvGrpSpPr/>
      </cdr:nvGrpSpPr>
      <cdr:grpSpPr>
        <a:xfrm xmlns:a="http://schemas.openxmlformats.org/drawingml/2006/main">
          <a:off x="2646804" y="634041"/>
          <a:ext cx="3280689" cy="917849"/>
          <a:chOff x="2153459" y="975435"/>
          <a:chExt cx="3292301" cy="895236"/>
        </a:xfrm>
      </cdr:grpSpPr>
      <cdr:sp macro="" textlink="">
        <cdr:nvSpPr>
          <cdr:cNvPr id="2" name="TextBox 1">
            <a:extLst xmlns:a="http://schemas.openxmlformats.org/drawingml/2006/main">
              <a:ext uri="{FF2B5EF4-FFF2-40B4-BE49-F238E27FC236}">
                <a16:creationId xmlns:a16="http://schemas.microsoft.com/office/drawing/2014/main" id="{F98D0505-9BAD-8609-FCD2-96E3E4CD935C}"/>
              </a:ext>
            </a:extLst>
          </cdr:cNvPr>
          <cdr:cNvSpPr txBox="1"/>
        </cdr:nvSpPr>
        <cdr:spPr>
          <a:xfrm xmlns:a="http://schemas.openxmlformats.org/drawingml/2006/main">
            <a:off x="2153459" y="1303392"/>
            <a:ext cx="3292301" cy="567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kern="1200" dirty="0">
                <a:solidFill>
                  <a:srgbClr val="E57200"/>
                </a:solidFill>
                <a:effectLst>
                  <a:glow rad="152400">
                    <a:schemeClr val="bg1"/>
                  </a:glow>
                </a:effectLst>
                <a:latin typeface="Franklin Gothic Medium" panose="020B0603020102020204" pitchFamily="34" charset="0"/>
              </a:rPr>
              <a:t>Students born after 2007 begin to enter public schools in 2013</a:t>
            </a:r>
          </a:p>
        </cdr:txBody>
      </cdr:sp>
      <cdr:cxnSp macro="">
        <cdr:nvCxnSpPr>
          <cdr:cNvPr id="3" name="Straight Arrow Connector 2">
            <a:extLst xmlns:a="http://schemas.openxmlformats.org/drawingml/2006/main">
              <a:ext uri="{FF2B5EF4-FFF2-40B4-BE49-F238E27FC236}">
                <a16:creationId xmlns:a16="http://schemas.microsoft.com/office/drawing/2014/main" id="{C78AD2AD-AE1D-0C21-04A7-A2119F4BD4B9}"/>
              </a:ext>
            </a:extLst>
          </cdr:cNvPr>
          <cdr:cNvCxnSpPr>
            <a:stCxn xmlns:a="http://schemas.openxmlformats.org/drawingml/2006/main" id="2" idx="0"/>
          </cdr:cNvCxnSpPr>
        </cdr:nvCxnSpPr>
        <cdr:spPr>
          <a:xfrm xmlns:a="http://schemas.openxmlformats.org/drawingml/2006/main" flipV="1">
            <a:off x="3799610" y="975435"/>
            <a:ext cx="0" cy="327957"/>
          </a:xfrm>
          <a:prstGeom xmlns:a="http://schemas.openxmlformats.org/drawingml/2006/main" prst="straightConnector1">
            <a:avLst/>
          </a:prstGeom>
          <a:ln xmlns:a="http://schemas.openxmlformats.org/drawingml/2006/main">
            <a:solidFill>
              <a:srgbClr val="E572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0.10882</cdr:x>
      <cdr:y>0.08473</cdr:y>
    </cdr:from>
    <cdr:to>
      <cdr:x>0.36716</cdr:x>
      <cdr:y>0.1495</cdr:y>
    </cdr:to>
    <cdr:sp macro="" textlink="">
      <cdr:nvSpPr>
        <cdr:cNvPr id="2" name="TextBox 1">
          <a:extLst xmlns:a="http://schemas.openxmlformats.org/drawingml/2006/main">
            <a:ext uri="{FF2B5EF4-FFF2-40B4-BE49-F238E27FC236}">
              <a16:creationId xmlns:a16="http://schemas.microsoft.com/office/drawing/2014/main" id="{82C79F47-4E2A-F5A9-A958-9111F1CB4350}"/>
            </a:ext>
          </a:extLst>
        </cdr:cNvPr>
        <cdr:cNvSpPr txBox="1"/>
      </cdr:nvSpPr>
      <cdr:spPr>
        <a:xfrm xmlns:a="http://schemas.openxmlformats.org/drawingml/2006/main">
          <a:off x="1168401" y="318995"/>
          <a:ext cx="2773680" cy="243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latin typeface="Franklin Gothic Medium" panose="020B0603020102020204" pitchFamily="34" charset="0"/>
            </a:rPr>
            <a:t>Actual Enrollment</a:t>
          </a:r>
        </a:p>
      </cdr:txBody>
    </cdr:sp>
  </cdr:relSizeAnchor>
  <cdr:relSizeAnchor xmlns:cdr="http://schemas.openxmlformats.org/drawingml/2006/chartDrawing">
    <cdr:from>
      <cdr:x>0.52046</cdr:x>
      <cdr:y>0.04507</cdr:y>
    </cdr:from>
    <cdr:to>
      <cdr:x>0.7788</cdr:x>
      <cdr:y>0.12603</cdr:y>
    </cdr:to>
    <cdr:sp macro="" textlink="">
      <cdr:nvSpPr>
        <cdr:cNvPr id="3" name="TextBox 1">
          <a:extLst xmlns:a="http://schemas.openxmlformats.org/drawingml/2006/main">
            <a:ext uri="{FF2B5EF4-FFF2-40B4-BE49-F238E27FC236}">
              <a16:creationId xmlns:a16="http://schemas.microsoft.com/office/drawing/2014/main" id="{79ED2F8D-F7B8-145D-FDB9-889D4D650165}"/>
            </a:ext>
          </a:extLst>
        </cdr:cNvPr>
        <cdr:cNvSpPr txBox="1"/>
      </cdr:nvSpPr>
      <cdr:spPr>
        <a:xfrm xmlns:a="http://schemas.openxmlformats.org/drawingml/2006/main">
          <a:off x="5588001" y="169673"/>
          <a:ext cx="277368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kern="1200" dirty="0">
              <a:solidFill>
                <a:srgbClr val="E57200"/>
              </a:solidFill>
              <a:effectLst>
                <a:glow rad="127000">
                  <a:schemeClr val="bg1"/>
                </a:glow>
              </a:effectLst>
              <a:latin typeface="Franklin Gothic Medium" panose="020B0603020102020204" pitchFamily="34" charset="0"/>
            </a:rPr>
            <a:t>2020 Projection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0F125-DB8B-4ECF-BE97-2FDB46740AB7}"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FB2BF-5AB0-4F02-9B34-3CB11037E520}" type="slidenum">
              <a:rPr lang="en-US" smtClean="0"/>
              <a:t>‹#›</a:t>
            </a:fld>
            <a:endParaRPr lang="en-US"/>
          </a:p>
        </p:txBody>
      </p:sp>
    </p:spTree>
    <p:extLst>
      <p:ext uri="{BB962C8B-B14F-4D97-AF65-F5344CB8AC3E}">
        <p14:creationId xmlns:p14="http://schemas.microsoft.com/office/powerpoint/2010/main" val="112012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about the methodology considerations we made in two parts: </a:t>
            </a:r>
          </a:p>
          <a:p>
            <a:pPr marL="285750" indent="-285750">
              <a:buFont typeface="Arial" panose="020B0604020202020204" pitchFamily="34" charset="0"/>
              <a:buChar char="•"/>
            </a:pPr>
            <a:r>
              <a:rPr lang="en-US" dirty="0"/>
              <a:t>systemic challenges to school enrollment projections, i.e. </a:t>
            </a:r>
          </a:p>
          <a:p>
            <a:pPr marL="742950" lvl="1" indent="-285750">
              <a:buFont typeface="Arial" panose="020B0604020202020204" pitchFamily="34" charset="0"/>
              <a:buChar char="•"/>
            </a:pPr>
            <a:r>
              <a:rPr lang="en-US" dirty="0"/>
              <a:t>Wide variety in VA school divisions, this will tie into some of what you discuss in your slides</a:t>
            </a:r>
          </a:p>
          <a:p>
            <a:pPr marL="742950" lvl="1" indent="-285750">
              <a:buFont typeface="Arial" panose="020B0604020202020204" pitchFamily="34" charset="0"/>
              <a:buChar char="•"/>
            </a:pPr>
            <a:r>
              <a:rPr lang="en-US" dirty="0"/>
              <a:t>Strengths and weaknesses of methodologies relative to division size </a:t>
            </a:r>
          </a:p>
          <a:p>
            <a:pPr marL="742950" lvl="1" indent="-285750">
              <a:buFont typeface="Arial" panose="020B0604020202020204" pitchFamily="34" charset="0"/>
              <a:buChar char="•"/>
            </a:pPr>
            <a:r>
              <a:rPr lang="en-US" dirty="0"/>
              <a:t>Data issues, incl. incorrect input data &amp; mop data</a:t>
            </a:r>
          </a:p>
          <a:p>
            <a:pPr marL="285750" indent="-285750">
              <a:buFont typeface="Arial" panose="020B0604020202020204" pitchFamily="34" charset="0"/>
              <a:buChar char="•"/>
            </a:pPr>
            <a:r>
              <a:rPr lang="en-US" dirty="0"/>
              <a:t>Pandemic Challenges: </a:t>
            </a:r>
          </a:p>
          <a:p>
            <a:pPr marL="742950" lvl="1" indent="-285750">
              <a:buFont typeface="Arial" panose="020B0604020202020204" pitchFamily="34" charset="0"/>
              <a:buChar char="•"/>
            </a:pPr>
            <a:r>
              <a:rPr lang="en-US" dirty="0"/>
              <a:t>2020-2021 ratio volatility and decision to not use them- segue into composite average and controlling for outliers</a:t>
            </a:r>
          </a:p>
          <a:p>
            <a:pPr marL="742950" lvl="1" indent="-285750">
              <a:buFont typeface="Arial" panose="020B0604020202020204" pitchFamily="34" charset="0"/>
              <a:buChar char="•"/>
            </a:pPr>
            <a:r>
              <a:rPr lang="en-US" dirty="0"/>
              <a:t>Lagging KG and decision to use 2 post-covid ratios </a:t>
            </a:r>
          </a:p>
          <a:p>
            <a:pPr marL="742950" lvl="1" indent="-285750">
              <a:buFont typeface="Arial" panose="020B0604020202020204" pitchFamily="34" charset="0"/>
              <a:buChar char="•"/>
            </a:pPr>
            <a:r>
              <a:rPr lang="en-US" dirty="0"/>
              <a:t>Impact of the KG adjustment on Q1 schools and decision to go with 6-yr to project all grades. </a:t>
            </a:r>
          </a:p>
          <a:p>
            <a:endParaRPr lang="en-US" dirty="0"/>
          </a:p>
        </p:txBody>
      </p:sp>
      <p:sp>
        <p:nvSpPr>
          <p:cNvPr id="4" name="Slide Number Placeholder 3"/>
          <p:cNvSpPr>
            <a:spLocks noGrp="1"/>
          </p:cNvSpPr>
          <p:nvPr>
            <p:ph type="sldNum" sz="quarter" idx="5"/>
          </p:nvPr>
        </p:nvSpPr>
        <p:spPr/>
        <p:txBody>
          <a:bodyPr/>
          <a:lstStyle/>
          <a:p>
            <a:fld id="{9A1FB2BF-5AB0-4F02-9B34-3CB11037E520}" type="slidenum">
              <a:rPr lang="en-US" smtClean="0"/>
              <a:t>2</a:t>
            </a:fld>
            <a:endParaRPr lang="en-US"/>
          </a:p>
        </p:txBody>
      </p:sp>
    </p:spTree>
    <p:extLst>
      <p:ext uri="{BB962C8B-B14F-4D97-AF65-F5344CB8AC3E}">
        <p14:creationId xmlns:p14="http://schemas.microsoft.com/office/powerpoint/2010/main" val="219568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707B-6499-7F03-0DC6-C532BEBD7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761D1-1908-FF27-448B-0851860D2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8743E-492B-D7B5-B60C-7DDF7B8B5B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AE4D366A-81D1-52CC-8B92-2E6341AD7A87}"/>
              </a:ext>
            </a:extLst>
          </p:cNvPr>
          <p:cNvSpPr>
            <a:spLocks noGrp="1"/>
          </p:cNvSpPr>
          <p:nvPr>
            <p:ph type="sldNum" sz="quarter" idx="5"/>
          </p:nvPr>
        </p:nvSpPr>
        <p:spPr/>
        <p:txBody>
          <a:bodyPr/>
          <a:lstStyle/>
          <a:p>
            <a:fld id="{9A1FB2BF-5AB0-4F02-9B34-3CB11037E520}" type="slidenum">
              <a:rPr lang="en-US" smtClean="0"/>
              <a:t>11</a:t>
            </a:fld>
            <a:endParaRPr lang="en-US"/>
          </a:p>
        </p:txBody>
      </p:sp>
    </p:spTree>
    <p:extLst>
      <p:ext uri="{BB962C8B-B14F-4D97-AF65-F5344CB8AC3E}">
        <p14:creationId xmlns:p14="http://schemas.microsoft.com/office/powerpoint/2010/main" val="239214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F20B7-F0FC-A75B-ECFB-C28BB2452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43446-CDF7-8F61-AD5F-A9046DD9C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56793-EA88-6EE9-8BA6-A42A373CB2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3C0246D7-E85A-D684-1C9D-E37779308FAC}"/>
              </a:ext>
            </a:extLst>
          </p:cNvPr>
          <p:cNvSpPr>
            <a:spLocks noGrp="1"/>
          </p:cNvSpPr>
          <p:nvPr>
            <p:ph type="sldNum" sz="quarter" idx="5"/>
          </p:nvPr>
        </p:nvSpPr>
        <p:spPr/>
        <p:txBody>
          <a:bodyPr/>
          <a:lstStyle/>
          <a:p>
            <a:fld id="{9A1FB2BF-5AB0-4F02-9B34-3CB11037E520}" type="slidenum">
              <a:rPr lang="en-US" smtClean="0"/>
              <a:t>12</a:t>
            </a:fld>
            <a:endParaRPr lang="en-US"/>
          </a:p>
        </p:txBody>
      </p:sp>
    </p:spTree>
    <p:extLst>
      <p:ext uri="{BB962C8B-B14F-4D97-AF65-F5344CB8AC3E}">
        <p14:creationId xmlns:p14="http://schemas.microsoft.com/office/powerpoint/2010/main" val="2187936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136BA-F5A3-94BF-1220-A9C900402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50057-1AB7-31DA-F6A0-9A6F53B47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9291B-4399-9336-7EBA-764480678D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100FA971-DB78-D22D-DAE0-DA8E9D567C6C}"/>
              </a:ext>
            </a:extLst>
          </p:cNvPr>
          <p:cNvSpPr>
            <a:spLocks noGrp="1"/>
          </p:cNvSpPr>
          <p:nvPr>
            <p:ph type="sldNum" sz="quarter" idx="5"/>
          </p:nvPr>
        </p:nvSpPr>
        <p:spPr/>
        <p:txBody>
          <a:bodyPr/>
          <a:lstStyle/>
          <a:p>
            <a:fld id="{9A1FB2BF-5AB0-4F02-9B34-3CB11037E520}" type="slidenum">
              <a:rPr lang="en-US" smtClean="0"/>
              <a:t>13</a:t>
            </a:fld>
            <a:endParaRPr lang="en-US"/>
          </a:p>
        </p:txBody>
      </p:sp>
    </p:spTree>
    <p:extLst>
      <p:ext uri="{BB962C8B-B14F-4D97-AF65-F5344CB8AC3E}">
        <p14:creationId xmlns:p14="http://schemas.microsoft.com/office/powerpoint/2010/main" val="95314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1659E-C30C-0082-7493-64C16F340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297EB6-E124-F802-296D-F5FF413C0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19A9C-B3B0-C83F-3701-BEA161510B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C360179B-DE59-AA5B-0A30-39E1F6421D47}"/>
              </a:ext>
            </a:extLst>
          </p:cNvPr>
          <p:cNvSpPr>
            <a:spLocks noGrp="1"/>
          </p:cNvSpPr>
          <p:nvPr>
            <p:ph type="sldNum" sz="quarter" idx="5"/>
          </p:nvPr>
        </p:nvSpPr>
        <p:spPr/>
        <p:txBody>
          <a:bodyPr/>
          <a:lstStyle/>
          <a:p>
            <a:fld id="{9A1FB2BF-5AB0-4F02-9B34-3CB11037E520}" type="slidenum">
              <a:rPr lang="en-US" smtClean="0"/>
              <a:t>14</a:t>
            </a:fld>
            <a:endParaRPr lang="en-US"/>
          </a:p>
        </p:txBody>
      </p:sp>
    </p:spTree>
    <p:extLst>
      <p:ext uri="{BB962C8B-B14F-4D97-AF65-F5344CB8AC3E}">
        <p14:creationId xmlns:p14="http://schemas.microsoft.com/office/powerpoint/2010/main" val="396651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744D-85CA-22CD-CF92-52E0397CE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92591-7696-3D51-8A42-19B360B1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EA520-8511-A7A7-A833-AF03AEF1F2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529DE65C-7F3C-37FC-57D7-722F4DB03B7A}"/>
              </a:ext>
            </a:extLst>
          </p:cNvPr>
          <p:cNvSpPr>
            <a:spLocks noGrp="1"/>
          </p:cNvSpPr>
          <p:nvPr>
            <p:ph type="sldNum" sz="quarter" idx="5"/>
          </p:nvPr>
        </p:nvSpPr>
        <p:spPr/>
        <p:txBody>
          <a:bodyPr/>
          <a:lstStyle/>
          <a:p>
            <a:fld id="{9A1FB2BF-5AB0-4F02-9B34-3CB11037E520}" type="slidenum">
              <a:rPr lang="en-US" smtClean="0"/>
              <a:t>15</a:t>
            </a:fld>
            <a:endParaRPr lang="en-US"/>
          </a:p>
        </p:txBody>
      </p:sp>
    </p:spTree>
    <p:extLst>
      <p:ext uri="{BB962C8B-B14F-4D97-AF65-F5344CB8AC3E}">
        <p14:creationId xmlns:p14="http://schemas.microsoft.com/office/powerpoint/2010/main" val="378976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0781-7E51-DB7E-AEE2-EE5B61D4D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357EB-F5C1-5495-5F43-A422A7919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34D88-89B6-4096-A80F-9494C3A21A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99F6477B-DDC6-6534-879C-67CD9C1AA554}"/>
              </a:ext>
            </a:extLst>
          </p:cNvPr>
          <p:cNvSpPr>
            <a:spLocks noGrp="1"/>
          </p:cNvSpPr>
          <p:nvPr>
            <p:ph type="sldNum" sz="quarter" idx="5"/>
          </p:nvPr>
        </p:nvSpPr>
        <p:spPr/>
        <p:txBody>
          <a:bodyPr/>
          <a:lstStyle/>
          <a:p>
            <a:fld id="{9A1FB2BF-5AB0-4F02-9B34-3CB11037E520}" type="slidenum">
              <a:rPr lang="en-US" smtClean="0"/>
              <a:t>3</a:t>
            </a:fld>
            <a:endParaRPr lang="en-US"/>
          </a:p>
        </p:txBody>
      </p:sp>
    </p:spTree>
    <p:extLst>
      <p:ext uri="{BB962C8B-B14F-4D97-AF65-F5344CB8AC3E}">
        <p14:creationId xmlns:p14="http://schemas.microsoft.com/office/powerpoint/2010/main" val="121604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7986A-9125-302E-E2F5-E152EDBFB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37803-628D-6D89-900D-9E954CA53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1381B-43E0-CFF5-11DA-AD963C6CC8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55AAC89D-CBF5-9256-FD05-D12474A61B30}"/>
              </a:ext>
            </a:extLst>
          </p:cNvPr>
          <p:cNvSpPr>
            <a:spLocks noGrp="1"/>
          </p:cNvSpPr>
          <p:nvPr>
            <p:ph type="sldNum" sz="quarter" idx="5"/>
          </p:nvPr>
        </p:nvSpPr>
        <p:spPr/>
        <p:txBody>
          <a:bodyPr/>
          <a:lstStyle/>
          <a:p>
            <a:fld id="{9A1FB2BF-5AB0-4F02-9B34-3CB11037E520}" type="slidenum">
              <a:rPr lang="en-US" smtClean="0"/>
              <a:t>4</a:t>
            </a:fld>
            <a:endParaRPr lang="en-US"/>
          </a:p>
        </p:txBody>
      </p:sp>
    </p:spTree>
    <p:extLst>
      <p:ext uri="{BB962C8B-B14F-4D97-AF65-F5344CB8AC3E}">
        <p14:creationId xmlns:p14="http://schemas.microsoft.com/office/powerpoint/2010/main" val="4228270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E54B-3485-EAB6-A519-6647BC8AD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5104A-A131-7CE7-6EBB-42A8C14F6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89427-3C53-0EF9-A3F7-D2E8B73EF3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96EB9AF6-C3A0-034A-4AD9-8A93243F308D}"/>
              </a:ext>
            </a:extLst>
          </p:cNvPr>
          <p:cNvSpPr>
            <a:spLocks noGrp="1"/>
          </p:cNvSpPr>
          <p:nvPr>
            <p:ph type="sldNum" sz="quarter" idx="5"/>
          </p:nvPr>
        </p:nvSpPr>
        <p:spPr/>
        <p:txBody>
          <a:bodyPr/>
          <a:lstStyle/>
          <a:p>
            <a:fld id="{9A1FB2BF-5AB0-4F02-9B34-3CB11037E520}" type="slidenum">
              <a:rPr lang="en-US" smtClean="0"/>
              <a:t>5</a:t>
            </a:fld>
            <a:endParaRPr lang="en-US"/>
          </a:p>
        </p:txBody>
      </p:sp>
    </p:spTree>
    <p:extLst>
      <p:ext uri="{BB962C8B-B14F-4D97-AF65-F5344CB8AC3E}">
        <p14:creationId xmlns:p14="http://schemas.microsoft.com/office/powerpoint/2010/main" val="212959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3C125-8EE5-54B8-AD9A-B4EB8BCB5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2DA73-4A06-6CBC-A221-A45EBB942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066113-5106-C58A-E611-90AD82D18D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94C3F89F-DFB8-49BC-7675-D53A60752F23}"/>
              </a:ext>
            </a:extLst>
          </p:cNvPr>
          <p:cNvSpPr>
            <a:spLocks noGrp="1"/>
          </p:cNvSpPr>
          <p:nvPr>
            <p:ph type="sldNum" sz="quarter" idx="5"/>
          </p:nvPr>
        </p:nvSpPr>
        <p:spPr/>
        <p:txBody>
          <a:bodyPr/>
          <a:lstStyle/>
          <a:p>
            <a:fld id="{9A1FB2BF-5AB0-4F02-9B34-3CB11037E520}" type="slidenum">
              <a:rPr lang="en-US" smtClean="0"/>
              <a:t>6</a:t>
            </a:fld>
            <a:endParaRPr lang="en-US"/>
          </a:p>
        </p:txBody>
      </p:sp>
    </p:spTree>
    <p:extLst>
      <p:ext uri="{BB962C8B-B14F-4D97-AF65-F5344CB8AC3E}">
        <p14:creationId xmlns:p14="http://schemas.microsoft.com/office/powerpoint/2010/main" val="381002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791F3-C6E4-E4C0-D458-44F14B2D7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EEF41-D167-0ACA-8EC2-685ABC782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C96B8-073B-03FD-69CE-28F31E4FC0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955F83B7-12CF-8F30-76FF-4D5E7191CB7B}"/>
              </a:ext>
            </a:extLst>
          </p:cNvPr>
          <p:cNvSpPr>
            <a:spLocks noGrp="1"/>
          </p:cNvSpPr>
          <p:nvPr>
            <p:ph type="sldNum" sz="quarter" idx="5"/>
          </p:nvPr>
        </p:nvSpPr>
        <p:spPr/>
        <p:txBody>
          <a:bodyPr/>
          <a:lstStyle/>
          <a:p>
            <a:fld id="{9A1FB2BF-5AB0-4F02-9B34-3CB11037E520}" type="slidenum">
              <a:rPr lang="en-US" smtClean="0"/>
              <a:t>7</a:t>
            </a:fld>
            <a:endParaRPr lang="en-US"/>
          </a:p>
        </p:txBody>
      </p:sp>
    </p:spTree>
    <p:extLst>
      <p:ext uri="{BB962C8B-B14F-4D97-AF65-F5344CB8AC3E}">
        <p14:creationId xmlns:p14="http://schemas.microsoft.com/office/powerpoint/2010/main" val="418865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about the methodology considerations we made in two parts: </a:t>
            </a:r>
          </a:p>
          <a:p>
            <a:pPr marL="285750" indent="-285750">
              <a:buFont typeface="Arial" panose="020B0604020202020204" pitchFamily="34" charset="0"/>
              <a:buChar char="•"/>
            </a:pPr>
            <a:r>
              <a:rPr lang="en-US" dirty="0"/>
              <a:t>systemic challenges to school enrollment projections, i.e. </a:t>
            </a:r>
          </a:p>
          <a:p>
            <a:pPr marL="742950" lvl="1" indent="-285750">
              <a:buFont typeface="Arial" panose="020B0604020202020204" pitchFamily="34" charset="0"/>
              <a:buChar char="•"/>
            </a:pPr>
            <a:r>
              <a:rPr lang="en-US" dirty="0"/>
              <a:t>Wide variety in VA school divisions, this will tie into some of what you discuss in your slides</a:t>
            </a:r>
          </a:p>
          <a:p>
            <a:pPr marL="742950" lvl="1" indent="-285750">
              <a:buFont typeface="Arial" panose="020B0604020202020204" pitchFamily="34" charset="0"/>
              <a:buChar char="•"/>
            </a:pPr>
            <a:r>
              <a:rPr lang="en-US" dirty="0"/>
              <a:t>Strengths and weaknesses of methodologies relative to division size </a:t>
            </a:r>
          </a:p>
          <a:p>
            <a:pPr marL="742950" lvl="1" indent="-285750">
              <a:buFont typeface="Arial" panose="020B0604020202020204" pitchFamily="34" charset="0"/>
              <a:buChar char="•"/>
            </a:pPr>
            <a:r>
              <a:rPr lang="en-US" dirty="0"/>
              <a:t>Data issues, incl. incorrect input data &amp; mop data</a:t>
            </a:r>
          </a:p>
          <a:p>
            <a:pPr marL="285750" indent="-285750">
              <a:buFont typeface="Arial" panose="020B0604020202020204" pitchFamily="34" charset="0"/>
              <a:buChar char="•"/>
            </a:pPr>
            <a:r>
              <a:rPr lang="en-US" dirty="0"/>
              <a:t>Pandemic Challenges: </a:t>
            </a:r>
          </a:p>
          <a:p>
            <a:pPr marL="742950" lvl="1" indent="-285750">
              <a:buFont typeface="Arial" panose="020B0604020202020204" pitchFamily="34" charset="0"/>
              <a:buChar char="•"/>
            </a:pPr>
            <a:r>
              <a:rPr lang="en-US" dirty="0"/>
              <a:t>2020-2021 ratio volatility and decision to not use them- segue into composite average and controlling for outliers</a:t>
            </a:r>
          </a:p>
          <a:p>
            <a:pPr marL="742950" lvl="1" indent="-285750">
              <a:buFont typeface="Arial" panose="020B0604020202020204" pitchFamily="34" charset="0"/>
              <a:buChar char="•"/>
            </a:pPr>
            <a:r>
              <a:rPr lang="en-US" dirty="0"/>
              <a:t>Lagging KG and decision to use 2 post-covid ratios </a:t>
            </a:r>
          </a:p>
          <a:p>
            <a:pPr marL="742950" lvl="1" indent="-285750">
              <a:buFont typeface="Arial" panose="020B0604020202020204" pitchFamily="34" charset="0"/>
              <a:buChar char="•"/>
            </a:pPr>
            <a:r>
              <a:rPr lang="en-US" dirty="0"/>
              <a:t>Impact of the KG adjustment on Q1 schools and decision to go with 6-yr to project all grades. </a:t>
            </a:r>
          </a:p>
          <a:p>
            <a:endParaRPr lang="en-US" dirty="0"/>
          </a:p>
        </p:txBody>
      </p:sp>
      <p:sp>
        <p:nvSpPr>
          <p:cNvPr id="4" name="Slide Number Placeholder 3"/>
          <p:cNvSpPr>
            <a:spLocks noGrp="1"/>
          </p:cNvSpPr>
          <p:nvPr>
            <p:ph type="sldNum" sz="quarter" idx="5"/>
          </p:nvPr>
        </p:nvSpPr>
        <p:spPr/>
        <p:txBody>
          <a:bodyPr/>
          <a:lstStyle/>
          <a:p>
            <a:fld id="{9A1FB2BF-5AB0-4F02-9B34-3CB11037E520}" type="slidenum">
              <a:rPr lang="en-US" smtClean="0"/>
              <a:t>8</a:t>
            </a:fld>
            <a:endParaRPr lang="en-US"/>
          </a:p>
        </p:txBody>
      </p:sp>
    </p:spTree>
    <p:extLst>
      <p:ext uri="{BB962C8B-B14F-4D97-AF65-F5344CB8AC3E}">
        <p14:creationId xmlns:p14="http://schemas.microsoft.com/office/powerpoint/2010/main" val="268849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7D22-7CB9-35DF-57E0-ECBFA4F17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5D550-FF85-123F-C6D8-1E7842E488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7CBAF-281F-26B1-38F1-57DFDA5ECC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9002898F-7287-E9B0-C44D-A15D50EE3EFF}"/>
              </a:ext>
            </a:extLst>
          </p:cNvPr>
          <p:cNvSpPr>
            <a:spLocks noGrp="1"/>
          </p:cNvSpPr>
          <p:nvPr>
            <p:ph type="sldNum" sz="quarter" idx="5"/>
          </p:nvPr>
        </p:nvSpPr>
        <p:spPr/>
        <p:txBody>
          <a:bodyPr/>
          <a:lstStyle/>
          <a:p>
            <a:fld id="{9A1FB2BF-5AB0-4F02-9B34-3CB11037E520}" type="slidenum">
              <a:rPr lang="en-US" smtClean="0"/>
              <a:t>9</a:t>
            </a:fld>
            <a:endParaRPr lang="en-US"/>
          </a:p>
        </p:txBody>
      </p:sp>
    </p:spTree>
    <p:extLst>
      <p:ext uri="{BB962C8B-B14F-4D97-AF65-F5344CB8AC3E}">
        <p14:creationId xmlns:p14="http://schemas.microsoft.com/office/powerpoint/2010/main" val="225824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A159F-2DC3-8F4C-0333-D6A959367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A68BD-CC8A-3873-420E-FA24F1CB9C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E57A5-B45C-9E6B-C793-9FE3D68DDD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shifts gears to the pandemic slides. The main point is that the fall 2020 enrollment change injected an unprecedented level of volatility into corresponding ratios. We deemed ratios derived from 2020 enrollment data unusable.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Ratios derived from more recent enrollment data remained more volatile compared to pre-pandemic ratios, but were ultimately useable. </a:t>
            </a:r>
          </a:p>
        </p:txBody>
      </p:sp>
      <p:sp>
        <p:nvSpPr>
          <p:cNvPr id="4" name="Slide Number Placeholder 3">
            <a:extLst>
              <a:ext uri="{FF2B5EF4-FFF2-40B4-BE49-F238E27FC236}">
                <a16:creationId xmlns:a16="http://schemas.microsoft.com/office/drawing/2014/main" id="{8AEE8C52-C616-7B3F-D1F8-939FC5045CCE}"/>
              </a:ext>
            </a:extLst>
          </p:cNvPr>
          <p:cNvSpPr>
            <a:spLocks noGrp="1"/>
          </p:cNvSpPr>
          <p:nvPr>
            <p:ph type="sldNum" sz="quarter" idx="5"/>
          </p:nvPr>
        </p:nvSpPr>
        <p:spPr/>
        <p:txBody>
          <a:bodyPr/>
          <a:lstStyle/>
          <a:p>
            <a:fld id="{9A1FB2BF-5AB0-4F02-9B34-3CB11037E520}" type="slidenum">
              <a:rPr lang="en-US" smtClean="0"/>
              <a:t>10</a:t>
            </a:fld>
            <a:endParaRPr lang="en-US"/>
          </a:p>
        </p:txBody>
      </p:sp>
    </p:spTree>
    <p:extLst>
      <p:ext uri="{BB962C8B-B14F-4D97-AF65-F5344CB8AC3E}">
        <p14:creationId xmlns:p14="http://schemas.microsoft.com/office/powerpoint/2010/main" val="93657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White_BlueBox-Right">
    <p:spTree>
      <p:nvGrpSpPr>
        <p:cNvPr id="1" name=""/>
        <p:cNvGrpSpPr/>
        <p:nvPr/>
      </p:nvGrpSpPr>
      <p:grpSpPr>
        <a:xfrm>
          <a:off x="0" y="0"/>
          <a:ext cx="0" cy="0"/>
          <a:chOff x="0" y="0"/>
          <a:chExt cx="0" cy="0"/>
        </a:xfrm>
      </p:grpSpPr>
      <p:sp>
        <p:nvSpPr>
          <p:cNvPr id="2" name="Title 1"/>
          <p:cNvSpPr>
            <a:spLocks noGrp="1"/>
          </p:cNvSpPr>
          <p:nvPr>
            <p:ph type="title"/>
          </p:nvPr>
        </p:nvSpPr>
        <p:spPr>
          <a:xfrm>
            <a:off x="838199" y="1005840"/>
            <a:ext cx="7250723" cy="2103120"/>
          </a:xfrm>
        </p:spPr>
        <p:txBody>
          <a:bodyPr/>
          <a:lstStyle/>
          <a:p>
            <a:r>
              <a:rPr lang="en-US" dirty="0"/>
              <a:t>Click to edit Master title style</a:t>
            </a:r>
          </a:p>
        </p:txBody>
      </p:sp>
      <p:sp>
        <p:nvSpPr>
          <p:cNvPr id="3" name="Text Placeholder 5"/>
          <p:cNvSpPr>
            <a:spLocks noGrp="1"/>
          </p:cNvSpPr>
          <p:nvPr>
            <p:ph type="body" sz="quarter" idx="11" hasCustomPrompt="1"/>
          </p:nvPr>
        </p:nvSpPr>
        <p:spPr>
          <a:xfrm>
            <a:off x="838199" y="4487952"/>
            <a:ext cx="5224975" cy="334517"/>
          </a:xfrm>
          <a:prstGeom prst="rect">
            <a:avLst/>
          </a:prstGeom>
        </p:spPr>
        <p:txBody>
          <a:bodyPr/>
          <a:lstStyle>
            <a:lvl1pPr marL="0" indent="0">
              <a:buNone/>
              <a:defRPr lang="en-US" sz="2000" b="0" kern="1200" cap="none" spc="-50" baseline="0" dirty="0" smtClean="0">
                <a:solidFill>
                  <a:srgbClr val="6D6D6D"/>
                </a:solidFill>
                <a:latin typeface="Franklin Gothic ATF ExLt" panose="020B030306060204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Date</a:t>
            </a:r>
          </a:p>
        </p:txBody>
      </p:sp>
      <p:sp>
        <p:nvSpPr>
          <p:cNvPr id="4" name="Text Placeholder 5"/>
          <p:cNvSpPr>
            <a:spLocks noGrp="1"/>
          </p:cNvSpPr>
          <p:nvPr>
            <p:ph type="body" sz="quarter" idx="12" hasCustomPrompt="1"/>
          </p:nvPr>
        </p:nvSpPr>
        <p:spPr>
          <a:xfrm>
            <a:off x="838199" y="5343378"/>
            <a:ext cx="7250113" cy="411480"/>
          </a:xfrm>
          <a:prstGeom prst="rect">
            <a:avLst/>
          </a:prstGeom>
        </p:spPr>
        <p:txBody>
          <a:bodyPr/>
          <a:lstStyle>
            <a:lvl1pPr marL="0" indent="0">
              <a:buNone/>
              <a:defRPr lang="en-US" sz="2400" kern="1200" cap="none" spc="0" baseline="0" dirty="0">
                <a:solidFill>
                  <a:srgbClr val="232D4B"/>
                </a:solidFill>
                <a:latin typeface="ITCFranklinGothic LT Pro CnMd" panose="020B060603050302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Presenter</a:t>
            </a:r>
          </a:p>
        </p:txBody>
      </p:sp>
      <p:sp>
        <p:nvSpPr>
          <p:cNvPr id="5" name="Text Placeholder 5"/>
          <p:cNvSpPr>
            <a:spLocks noGrp="1"/>
          </p:cNvSpPr>
          <p:nvPr>
            <p:ph type="body" sz="quarter" idx="13" hasCustomPrompt="1"/>
          </p:nvPr>
        </p:nvSpPr>
        <p:spPr>
          <a:xfrm>
            <a:off x="838199" y="5710076"/>
            <a:ext cx="7250113" cy="367170"/>
          </a:xfrm>
          <a:prstGeom prst="rect">
            <a:avLst/>
          </a:prstGeom>
        </p:spPr>
        <p:txBody>
          <a:bodyPr/>
          <a:lstStyle>
            <a:lvl1pPr marL="0" indent="0">
              <a:buNone/>
              <a:defRPr lang="en-US" sz="2000" b="0" kern="1200" cap="none" spc="-50" baseline="0" dirty="0" smtClean="0">
                <a:solidFill>
                  <a:srgbClr val="6D6D6D"/>
                </a:solidFill>
                <a:latin typeface="Franklin Gothic ATF ExLt" panose="020B0303060602040204" pitchFamily="34" charset="0"/>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Email</a:t>
            </a:r>
          </a:p>
        </p:txBody>
      </p:sp>
      <p:sp>
        <p:nvSpPr>
          <p:cNvPr id="6" name="Text Placeholder 9"/>
          <p:cNvSpPr>
            <a:spLocks noGrp="1"/>
          </p:cNvSpPr>
          <p:nvPr>
            <p:ph type="body" sz="quarter" idx="14" hasCustomPrompt="1"/>
          </p:nvPr>
        </p:nvSpPr>
        <p:spPr>
          <a:xfrm>
            <a:off x="838199" y="4084507"/>
            <a:ext cx="7250113" cy="417513"/>
          </a:xfrm>
          <a:prstGeom prst="rect">
            <a:avLst/>
          </a:prstGeom>
        </p:spPr>
        <p:txBody>
          <a:bodyPr/>
          <a:lstStyle>
            <a:lvl1pPr marL="0" indent="0">
              <a:buNone/>
              <a:defRPr sz="2400" cap="none" spc="0" baseline="0">
                <a:solidFill>
                  <a:srgbClr val="232D4B"/>
                </a:solidFill>
                <a:latin typeface="ITCFranklinGothic LT Pro CnMd" panose="020B0606030503020204" pitchFamily="34" charset="0"/>
              </a:defRPr>
            </a:lvl1pPr>
          </a:lstStyle>
          <a:p>
            <a:pPr lvl="0"/>
            <a:r>
              <a:rPr lang="en-US" dirty="0"/>
              <a:t>Presented To</a:t>
            </a:r>
          </a:p>
        </p:txBody>
      </p:sp>
    </p:spTree>
    <p:extLst>
      <p:ext uri="{BB962C8B-B14F-4D97-AF65-F5344CB8AC3E}">
        <p14:creationId xmlns:p14="http://schemas.microsoft.com/office/powerpoint/2010/main" val="330635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BlueBkgd_LightBlueBar">
    <p:spTree>
      <p:nvGrpSpPr>
        <p:cNvPr id="1" name=""/>
        <p:cNvGrpSpPr/>
        <p:nvPr/>
      </p:nvGrpSpPr>
      <p:grpSpPr>
        <a:xfrm>
          <a:off x="0" y="0"/>
          <a:ext cx="0" cy="0"/>
          <a:chOff x="0" y="0"/>
          <a:chExt cx="0" cy="0"/>
        </a:xfrm>
      </p:grpSpPr>
      <p:sp>
        <p:nvSpPr>
          <p:cNvPr id="3" name="Rectangle 2"/>
          <p:cNvSpPr/>
          <p:nvPr userDrawn="1"/>
        </p:nvSpPr>
        <p:spPr>
          <a:xfrm>
            <a:off x="0" y="3598678"/>
            <a:ext cx="12192000" cy="1655437"/>
          </a:xfrm>
          <a:prstGeom prst="rect">
            <a:avLst/>
          </a:prstGeom>
          <a:solidFill>
            <a:srgbClr val="BFE7F7">
              <a:alpha val="5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4152076"/>
            <a:ext cx="10515600" cy="548640"/>
          </a:xfrm>
        </p:spPr>
        <p:txBody>
          <a:bodyPr/>
          <a:lstStyle/>
          <a:p>
            <a:r>
              <a:rPr lang="en-US"/>
              <a:t>Click to edit Master title style</a:t>
            </a:r>
          </a:p>
        </p:txBody>
      </p:sp>
      <p:grpSp>
        <p:nvGrpSpPr>
          <p:cNvPr id="4" name="Group 3"/>
          <p:cNvGrpSpPr/>
          <p:nvPr userDrawn="1"/>
        </p:nvGrpSpPr>
        <p:grpSpPr>
          <a:xfrm>
            <a:off x="526852" y="4178110"/>
            <a:ext cx="325749" cy="506918"/>
            <a:chOff x="526852" y="4178110"/>
            <a:chExt cx="325749" cy="506918"/>
          </a:xfrm>
        </p:grpSpPr>
        <p:sp>
          <p:nvSpPr>
            <p:cNvPr id="5" name="Isosceles Triangle 4"/>
            <p:cNvSpPr/>
            <p:nvPr userDrawn="1"/>
          </p:nvSpPr>
          <p:spPr>
            <a:xfrm rot="5400000">
              <a:off x="436268" y="4268694"/>
              <a:ext cx="506918" cy="325749"/>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5400000">
              <a:off x="532903" y="4340128"/>
              <a:ext cx="274320" cy="182880"/>
            </a:xfrm>
            <a:prstGeom prst="triangl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872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GrayBox-Left">
    <p:spTree>
      <p:nvGrpSpPr>
        <p:cNvPr id="1" name=""/>
        <p:cNvGrpSpPr/>
        <p:nvPr/>
      </p:nvGrpSpPr>
      <p:grpSpPr>
        <a:xfrm>
          <a:off x="0" y="0"/>
          <a:ext cx="0" cy="0"/>
          <a:chOff x="0" y="0"/>
          <a:chExt cx="0" cy="0"/>
        </a:xfrm>
      </p:grpSpPr>
      <p:sp>
        <p:nvSpPr>
          <p:cNvPr id="2" name="Title 1"/>
          <p:cNvSpPr>
            <a:spLocks noGrp="1"/>
          </p:cNvSpPr>
          <p:nvPr>
            <p:ph type="title"/>
          </p:nvPr>
        </p:nvSpPr>
        <p:spPr>
          <a:xfrm>
            <a:off x="2532183" y="4121832"/>
            <a:ext cx="8482819" cy="731520"/>
          </a:xfrm>
        </p:spPr>
        <p:txBody>
          <a:bodyPr>
            <a:noAutofit/>
          </a:bodyPr>
          <a:lstStyle>
            <a:lvl1pPr>
              <a:defRPr sz="4800">
                <a:solidFill>
                  <a:srgbClr val="232D4B"/>
                </a:solidFill>
              </a:defRPr>
            </a:lvl1pPr>
          </a:lstStyle>
          <a:p>
            <a:r>
              <a:rPr lang="en-US" dirty="0"/>
              <a:t>Click to edit Master title style</a:t>
            </a:r>
          </a:p>
        </p:txBody>
      </p:sp>
      <p:cxnSp>
        <p:nvCxnSpPr>
          <p:cNvPr id="3" name="Straight Connector 2"/>
          <p:cNvCxnSpPr/>
          <p:nvPr userDrawn="1"/>
        </p:nvCxnSpPr>
        <p:spPr>
          <a:xfrm>
            <a:off x="2588608" y="3942735"/>
            <a:ext cx="3217719" cy="0"/>
          </a:xfrm>
          <a:prstGeom prst="line">
            <a:avLst/>
          </a:prstGeom>
          <a:ln w="5715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5"/>
          <p:cNvSpPr>
            <a:spLocks noGrp="1"/>
          </p:cNvSpPr>
          <p:nvPr>
            <p:ph type="body" sz="quarter" idx="15" hasCustomPrompt="1"/>
          </p:nvPr>
        </p:nvSpPr>
        <p:spPr>
          <a:xfrm>
            <a:off x="2529614" y="4772708"/>
            <a:ext cx="8485389" cy="372909"/>
          </a:xfrm>
          <a:prstGeom prst="rect">
            <a:avLst/>
          </a:prstGeom>
        </p:spPr>
        <p:txBody>
          <a:bodyPr/>
          <a:lstStyle>
            <a:lvl1pPr marL="0" indent="0">
              <a:buNone/>
              <a:defRPr sz="2000" cap="all" spc="-50" baseline="0">
                <a:solidFill>
                  <a:srgbClr val="6D6D6D"/>
                </a:solidFill>
                <a:latin typeface="Franklin Gothic ATF ExLt" panose="020B0303060602040204" pitchFamily="34" charset="0"/>
              </a:defRPr>
            </a:lvl1pPr>
          </a:lstStyle>
          <a:p>
            <a:pPr lvl="0"/>
            <a:r>
              <a:rPr lang="en-US" dirty="0"/>
              <a:t>subtitle</a:t>
            </a:r>
          </a:p>
        </p:txBody>
      </p:sp>
    </p:spTree>
    <p:extLst>
      <p:ext uri="{BB962C8B-B14F-4D97-AF65-F5344CB8AC3E}">
        <p14:creationId xmlns:p14="http://schemas.microsoft.com/office/powerpoint/2010/main" val="71002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_Header_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4" name="Footer Placeholder 3"/>
          <p:cNvSpPr>
            <a:spLocks noGrp="1"/>
          </p:cNvSpPr>
          <p:nvPr>
            <p:ph type="ftr" sz="quarter" idx="11"/>
          </p:nvPr>
        </p:nvSpPr>
        <p:spPr>
          <a:xfrm>
            <a:off x="8412480" y="6356350"/>
            <a:ext cx="2377440" cy="365125"/>
          </a:xfrm>
          <a:prstGeom prst="rect">
            <a:avLst/>
          </a:prstGeom>
        </p:spPr>
        <p:txBody>
          <a:bodyPr/>
          <a:lstStyle/>
          <a:p>
            <a:r>
              <a:rPr lang="en-US"/>
              <a:t>COOPER CENTER | PUBLIC SERVICE</a:t>
            </a:r>
          </a:p>
        </p:txBody>
      </p:sp>
      <p:sp>
        <p:nvSpPr>
          <p:cNvPr id="5" name="Text Placeholder 4"/>
          <p:cNvSpPr>
            <a:spLocks noGrp="1"/>
          </p:cNvSpPr>
          <p:nvPr>
            <p:ph type="body" sz="quarter" idx="12" hasCustomPrompt="1"/>
          </p:nvPr>
        </p:nvSpPr>
        <p:spPr>
          <a:xfrm>
            <a:off x="640080" y="2468880"/>
            <a:ext cx="10881360" cy="3383280"/>
          </a:xfrm>
          <a:prstGeom prst="rect">
            <a:avLst/>
          </a:prstGeom>
        </p:spPr>
        <p:txBody>
          <a:bodyPr/>
          <a:lstStyle>
            <a:lvl1pPr marL="0" indent="0">
              <a:buNone/>
              <a:defRPr sz="2800">
                <a:solidFill>
                  <a:srgbClr val="232D4B"/>
                </a:solidFill>
                <a:latin typeface="Segoe UI" panose="020B0502040204020203" pitchFamily="34" charset="0"/>
                <a:cs typeface="Segoe UI" panose="020B0502040204020203" pitchFamily="34" charset="0"/>
              </a:defRPr>
            </a:lvl1pPr>
          </a:lstStyle>
          <a:p>
            <a:pPr lvl="0"/>
            <a:r>
              <a:rPr lang="en-US" dirty="0"/>
              <a:t>Text</a:t>
            </a:r>
          </a:p>
        </p:txBody>
      </p:sp>
      <p:sp>
        <p:nvSpPr>
          <p:cNvPr id="8"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69945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_Title-2Lines_Intro_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A55DCAA-7759-42C4-B1BA-E05CDC79ABD0}" type="slidenum">
              <a:rPr lang="en-US" smtClean="0"/>
              <a:pPr/>
              <a:t>‹#›</a:t>
            </a:fld>
            <a:endParaRPr lang="en-US"/>
          </a:p>
        </p:txBody>
      </p:sp>
      <p:sp>
        <p:nvSpPr>
          <p:cNvPr id="7" name="Title Placeholder 1"/>
          <p:cNvSpPr>
            <a:spLocks noGrp="1"/>
          </p:cNvSpPr>
          <p:nvPr>
            <p:ph type="title" hasCustomPrompt="1"/>
          </p:nvPr>
        </p:nvSpPr>
        <p:spPr>
          <a:xfrm>
            <a:off x="640080" y="640080"/>
            <a:ext cx="10881360" cy="1188720"/>
          </a:xfrm>
          <a:prstGeom prst="rect">
            <a:avLst/>
          </a:prstGeom>
        </p:spPr>
        <p:txBody>
          <a:bodyPr vert="horz" lIns="91440" tIns="45720" rIns="91440" bIns="0" rtlCol="0" anchor="b">
            <a:normAutofit/>
          </a:bodyPr>
          <a:lstStyle>
            <a:lvl1pPr>
              <a:defRPr/>
            </a:lvl1pPr>
          </a:lstStyle>
          <a:p>
            <a:r>
              <a:rPr lang="en-US" dirty="0"/>
              <a:t>Slide Title</a:t>
            </a:r>
          </a:p>
        </p:txBody>
      </p:sp>
      <p:sp>
        <p:nvSpPr>
          <p:cNvPr id="9" name="Text Placeholder 8"/>
          <p:cNvSpPr>
            <a:spLocks noGrp="1"/>
          </p:cNvSpPr>
          <p:nvPr>
            <p:ph type="body" sz="quarter" idx="12" hasCustomPrompt="1"/>
          </p:nvPr>
        </p:nvSpPr>
        <p:spPr>
          <a:xfrm>
            <a:off x="640080" y="3200400"/>
            <a:ext cx="10881360" cy="2651760"/>
          </a:xfrm>
        </p:spPr>
        <p:txBody>
          <a:bodyPr/>
          <a:lstStyle>
            <a:lvl1pPr>
              <a:lnSpc>
                <a:spcPct val="105000"/>
              </a:lnSpc>
              <a:defRPr>
                <a:latin typeface="Segoe UI" panose="020B0502040204020203" pitchFamily="34" charset="0"/>
                <a:cs typeface="Segoe UI" panose="020B0502040204020203" pitchFamily="34" charset="0"/>
              </a:defRPr>
            </a:lvl1pPr>
          </a:lstStyle>
          <a:p>
            <a:pPr lvl="0"/>
            <a:r>
              <a:rPr lang="en-US" dirty="0"/>
              <a:t>Text</a:t>
            </a:r>
          </a:p>
        </p:txBody>
      </p:sp>
      <p:sp>
        <p:nvSpPr>
          <p:cNvPr id="6" name="Text Placeholder 6"/>
          <p:cNvSpPr>
            <a:spLocks noGrp="1"/>
          </p:cNvSpPr>
          <p:nvPr>
            <p:ph type="body" sz="quarter" idx="13" hasCustomPrompt="1"/>
          </p:nvPr>
        </p:nvSpPr>
        <p:spPr>
          <a:xfrm>
            <a:off x="640080" y="2468880"/>
            <a:ext cx="10881360" cy="436782"/>
          </a:xfrm>
        </p:spPr>
        <p:txBody>
          <a:bodyPr>
            <a:noAutofit/>
          </a:bodyPr>
          <a:lstStyle>
            <a:lvl1pPr>
              <a:defRPr sz="3000" cap="none" baseline="0">
                <a:solidFill>
                  <a:srgbClr val="BE5F00"/>
                </a:solidFill>
                <a:latin typeface="Franklin Gothic ATF" panose="020B0503060602040204" pitchFamily="34" charset="0"/>
              </a:defRPr>
            </a:lvl1pPr>
          </a:lstStyle>
          <a:p>
            <a:pPr lvl="0"/>
            <a:r>
              <a:rPr lang="en-US" dirty="0"/>
              <a:t>Intro Phrase</a:t>
            </a:r>
          </a:p>
        </p:txBody>
      </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chemeClr val="bg1"/>
                </a:solidFill>
                <a:latin typeface="Franklin Gothic Medium Cond" panose="020B0606030402020204" pitchFamily="34" charset="0"/>
                <a:ea typeface="+mn-ea"/>
                <a:cs typeface="+mn-cs"/>
              </a:defRPr>
            </a:lvl1pPr>
          </a:lstStyle>
          <a:p>
            <a:r>
              <a:rPr lang="en-US" dirty="0">
                <a:solidFill>
                  <a:srgbClr val="F1F1EF"/>
                </a:solidFill>
              </a:rPr>
              <a:t>COOPER CENTER </a:t>
            </a:r>
            <a:r>
              <a:rPr lang="en-US" sz="1600" dirty="0">
                <a:solidFill>
                  <a:srgbClr val="F1F1EF"/>
                </a:solidFill>
              </a:rPr>
              <a:t>|</a:t>
            </a:r>
            <a:r>
              <a:rPr lang="en-US" dirty="0"/>
              <a:t> </a:t>
            </a:r>
            <a:r>
              <a:rPr lang="en-US" dirty="0">
                <a:solidFill>
                  <a:srgbClr val="F1F1EF"/>
                </a:solidFill>
              </a:rPr>
              <a:t>PUBLIC SERVICE</a:t>
            </a:r>
          </a:p>
        </p:txBody>
      </p:sp>
    </p:spTree>
    <p:extLst>
      <p:ext uri="{BB962C8B-B14F-4D97-AF65-F5344CB8AC3E}">
        <p14:creationId xmlns:p14="http://schemas.microsoft.com/office/powerpoint/2010/main" val="2895216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_Header_Bullets-OneLev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Footer Placeholder 3"/>
          <p:cNvSpPr>
            <a:spLocks noGrp="1"/>
          </p:cNvSpPr>
          <p:nvPr>
            <p:ph type="ftr" sz="quarter" idx="11"/>
          </p:nvPr>
        </p:nvSpPr>
        <p:spPr>
          <a:xfrm>
            <a:off x="8412480" y="6356350"/>
            <a:ext cx="2377440" cy="365125"/>
          </a:xfrm>
          <a:prstGeom prst="rect">
            <a:avLst/>
          </a:prstGeom>
        </p:spPr>
        <p:txBody>
          <a:bodyPr/>
          <a:lstStyle/>
          <a:p>
            <a:r>
              <a:rPr lang="en-US"/>
              <a:t>COOPER CENTER | PUBLIC SERVICE</a:t>
            </a:r>
          </a:p>
        </p:txBody>
      </p:sp>
      <p:sp>
        <p:nvSpPr>
          <p:cNvPr id="5" name="Text Placeholder 4"/>
          <p:cNvSpPr>
            <a:spLocks noGrp="1"/>
          </p:cNvSpPr>
          <p:nvPr>
            <p:ph type="body" sz="quarter" idx="12" hasCustomPrompt="1"/>
          </p:nvPr>
        </p:nvSpPr>
        <p:spPr>
          <a:xfrm>
            <a:off x="640080" y="2468880"/>
            <a:ext cx="10881360" cy="3383280"/>
          </a:xfrm>
          <a:prstGeom prst="rect">
            <a:avLst/>
          </a:prstGeom>
        </p:spPr>
        <p:txBody>
          <a:bodyPr/>
          <a:lstStyle>
            <a:lvl1pPr marL="457200" indent="-457200">
              <a:spcAft>
                <a:spcPts val="3000"/>
              </a:spcAft>
              <a:buFont typeface="Arial" panose="020B0604020202020204" pitchFamily="34" charset="0"/>
              <a:buChar char="•"/>
              <a:defRPr sz="2800" baseline="0">
                <a:solidFill>
                  <a:srgbClr val="232D4B"/>
                </a:solidFill>
                <a:latin typeface="Segoe UI" panose="020B0502040204020203" pitchFamily="34" charset="0"/>
                <a:cs typeface="Segoe UI" panose="020B0502040204020203" pitchFamily="34" charset="0"/>
              </a:defRPr>
            </a:lvl1pPr>
            <a:lvl2pPr>
              <a:spcAft>
                <a:spcPts val="1200"/>
              </a:spcAft>
              <a:defRPr sz="2400" baseline="0">
                <a:solidFill>
                  <a:srgbClr val="4D4D4D"/>
                </a:solidFill>
                <a:latin typeface="ITC Franklin Gothic Std Book" panose="020B0504030503020204" charset="0"/>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mn-lt"/>
                <a:ea typeface="+mn-ea"/>
                <a:cs typeface="+mn-cs"/>
              </a:defRPr>
            </a:lvl5pPr>
          </a:lstStyle>
          <a:p>
            <a:pPr lvl="0"/>
            <a:r>
              <a:rPr lang="en-US" dirty="0"/>
              <a:t>Item One</a:t>
            </a:r>
          </a:p>
          <a:p>
            <a:pPr lvl="0"/>
            <a:r>
              <a:rPr lang="en-US" dirty="0"/>
              <a:t>Item Two</a:t>
            </a:r>
          </a:p>
          <a:p>
            <a:pPr lvl="0"/>
            <a:r>
              <a:rPr lang="en-US" dirty="0"/>
              <a:t>Item Three</a:t>
            </a:r>
          </a:p>
          <a:p>
            <a:pPr lvl="0"/>
            <a:r>
              <a:rPr lang="en-US" dirty="0"/>
              <a:t>Item Four</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1801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Col_Title_Intro_Bullets-OneLev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640080"/>
            <a:ext cx="10881360" cy="1188720"/>
          </a:xfrm>
        </p:spPr>
        <p:txBody>
          <a:bodyPr/>
          <a:lstStyle>
            <a:lvl1pPr>
              <a:defRPr baseline="0"/>
            </a:lvl1pPr>
          </a:lstStyle>
          <a:p>
            <a:r>
              <a:rPr lang="en-US" dirty="0"/>
              <a:t>Slide Title</a:t>
            </a:r>
          </a:p>
        </p:txBody>
      </p:sp>
      <p:sp>
        <p:nvSpPr>
          <p:cNvPr id="9" name="Footer Placeholder 2"/>
          <p:cNvSpPr>
            <a:spLocks noGrp="1"/>
          </p:cNvSpPr>
          <p:nvPr>
            <p:ph type="ftr" sz="quarter" idx="3"/>
          </p:nvPr>
        </p:nvSpPr>
        <p:spPr>
          <a:xfrm>
            <a:off x="8412480" y="6356350"/>
            <a:ext cx="237744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dirty="0"/>
              <a:t>COOPER CENTER | PUBLIC SERVICE</a:t>
            </a:r>
          </a:p>
        </p:txBody>
      </p:sp>
      <p:sp>
        <p:nvSpPr>
          <p:cNvPr id="8" name="Text Placeholder 4"/>
          <p:cNvSpPr>
            <a:spLocks noGrp="1"/>
          </p:cNvSpPr>
          <p:nvPr>
            <p:ph type="body" sz="quarter" idx="14" hasCustomPrompt="1"/>
          </p:nvPr>
        </p:nvSpPr>
        <p:spPr>
          <a:xfrm>
            <a:off x="640079" y="3200400"/>
            <a:ext cx="10881360" cy="2651760"/>
          </a:xfrm>
          <a:prstGeom prst="rect">
            <a:avLst/>
          </a:prstGeom>
        </p:spPr>
        <p:txBody>
          <a:bodyPr/>
          <a:lstStyle>
            <a:lvl1pPr marL="342900" indent="-342900">
              <a:spcAft>
                <a:spcPts val="3000"/>
              </a:spcAft>
              <a:buFont typeface="Arial" panose="020B0604020202020204" pitchFamily="34" charset="0"/>
              <a:buChar char="•"/>
              <a:defRPr sz="2400" baseline="0">
                <a:solidFill>
                  <a:srgbClr val="232D4B"/>
                </a:solidFill>
                <a:latin typeface="Segoe UI" panose="020B0502040204020203" pitchFamily="34" charset="0"/>
                <a:cs typeface="Segoe UI" panose="020B0502040204020203" pitchFamily="34" charset="0"/>
              </a:defRPr>
            </a:lvl1pPr>
            <a:lvl2pPr>
              <a:spcAft>
                <a:spcPts val="1200"/>
              </a:spcAft>
              <a:defRPr sz="2400" baseline="0">
                <a:solidFill>
                  <a:srgbClr val="4D4D4D"/>
                </a:solidFill>
                <a:latin typeface="ITC Franklin Gothic Std Book" panose="020B0504030503020204" charset="0"/>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mn-lt"/>
                <a:ea typeface="+mn-ea"/>
                <a:cs typeface="+mn-cs"/>
              </a:defRPr>
            </a:lvl5pPr>
          </a:lstStyle>
          <a:p>
            <a:pPr lvl="0"/>
            <a:r>
              <a:rPr lang="en-US" dirty="0"/>
              <a:t>Item One</a:t>
            </a:r>
          </a:p>
          <a:p>
            <a:pPr lvl="0"/>
            <a:r>
              <a:rPr lang="en-US" dirty="0"/>
              <a:t>Item Two</a:t>
            </a:r>
          </a:p>
          <a:p>
            <a:pPr lvl="0"/>
            <a:r>
              <a:rPr lang="en-US" dirty="0"/>
              <a:t>Item Three</a:t>
            </a:r>
          </a:p>
        </p:txBody>
      </p:sp>
      <p:sp>
        <p:nvSpPr>
          <p:cNvPr id="11" name="Text Placeholder 10"/>
          <p:cNvSpPr>
            <a:spLocks noGrp="1"/>
          </p:cNvSpPr>
          <p:nvPr>
            <p:ph type="body" sz="quarter" idx="15" hasCustomPrompt="1"/>
          </p:nvPr>
        </p:nvSpPr>
        <p:spPr>
          <a:xfrm>
            <a:off x="640080" y="2468880"/>
            <a:ext cx="10881360" cy="457200"/>
          </a:xfrm>
          <a:prstGeom prst="rect">
            <a:avLst/>
          </a:prstGeom>
        </p:spPr>
        <p:txBody>
          <a:bodyPr/>
          <a:lstStyle>
            <a:lvl1pPr marL="0" indent="0">
              <a:buNone/>
              <a:defRPr lang="en-US" sz="2800" kern="1200" cap="none" baseline="0" dirty="0">
                <a:solidFill>
                  <a:srgbClr val="BE5F00"/>
                </a:solidFill>
                <a:latin typeface="Franklin Gothic ATF" panose="020B0503060602040204" pitchFamily="34" charset="0"/>
                <a:ea typeface="+mn-ea"/>
                <a:cs typeface="+mn-cs"/>
              </a:defRPr>
            </a:lvl1pPr>
          </a:lstStyle>
          <a:p>
            <a:pPr lvl="0"/>
            <a:r>
              <a:rPr lang="en-US" dirty="0"/>
              <a:t>Intro Phrase</a:t>
            </a:r>
          </a:p>
        </p:txBody>
      </p:sp>
      <p:sp>
        <p:nvSpPr>
          <p:cNvPr id="12"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46620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Col_Header_Bullets-TwoLevel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10881360" cy="1188720"/>
          </a:xfrm>
        </p:spPr>
        <p:txBody>
          <a:bodyPr/>
          <a:lstStyle/>
          <a:p>
            <a:r>
              <a:rPr lang="en-US"/>
              <a:t>Click to edit Master title style</a:t>
            </a:r>
          </a:p>
        </p:txBody>
      </p:sp>
      <p:sp>
        <p:nvSpPr>
          <p:cNvPr id="4" name="Footer Placeholder 3"/>
          <p:cNvSpPr>
            <a:spLocks noGrp="1"/>
          </p:cNvSpPr>
          <p:nvPr>
            <p:ph type="ftr" sz="quarter" idx="11"/>
          </p:nvPr>
        </p:nvSpPr>
        <p:spPr>
          <a:xfrm>
            <a:off x="8412480" y="6356350"/>
            <a:ext cx="2377440" cy="365125"/>
          </a:xfrm>
          <a:prstGeom prst="rect">
            <a:avLst/>
          </a:prstGeom>
        </p:spPr>
        <p:txBody>
          <a:bodyPr/>
          <a:lstStyle/>
          <a:p>
            <a:r>
              <a:rPr lang="en-US"/>
              <a:t>COOPER CENTER | PUBLIC SERVICE</a:t>
            </a:r>
          </a:p>
        </p:txBody>
      </p:sp>
      <p:sp>
        <p:nvSpPr>
          <p:cNvPr id="5" name="Text Placeholder 4"/>
          <p:cNvSpPr>
            <a:spLocks noGrp="1"/>
          </p:cNvSpPr>
          <p:nvPr>
            <p:ph type="body" sz="quarter" idx="12" hasCustomPrompt="1"/>
          </p:nvPr>
        </p:nvSpPr>
        <p:spPr>
          <a:xfrm>
            <a:off x="640080" y="2468880"/>
            <a:ext cx="10881360" cy="3383280"/>
          </a:xfrm>
          <a:prstGeom prst="rect">
            <a:avLst/>
          </a:prstGeom>
        </p:spPr>
        <p:txBody>
          <a:bodyPr/>
          <a:lstStyle>
            <a:lvl1pPr marL="457200" indent="-457200">
              <a:spcAft>
                <a:spcPts val="300"/>
              </a:spcAft>
              <a:buFont typeface="Arial" panose="020B0604020202020204" pitchFamily="34" charset="0"/>
              <a:buChar char="•"/>
              <a:defRPr sz="2400" baseline="0">
                <a:solidFill>
                  <a:srgbClr val="232D4B"/>
                </a:solidFill>
                <a:latin typeface="Segoe UI" panose="020B0502040204020203" pitchFamily="34" charset="0"/>
                <a:cs typeface="Segoe UI" panose="020B0502040204020203" pitchFamily="34" charset="0"/>
              </a:defRPr>
            </a:lvl1pPr>
            <a:lvl2pPr marL="685800" indent="-228600">
              <a:spcAft>
                <a:spcPts val="3000"/>
              </a:spcAft>
              <a:buFont typeface="Wingdings" panose="05000000000000000000" pitchFamily="2" charset="2"/>
              <a:buChar char="§"/>
              <a:defRPr sz="2000" baseline="0">
                <a:solidFill>
                  <a:srgbClr val="4D4D4D"/>
                </a:solidFill>
                <a:latin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mn-lt"/>
                <a:ea typeface="+mn-ea"/>
                <a:cs typeface="+mn-cs"/>
              </a:defRPr>
            </a:lvl5pPr>
          </a:lstStyle>
          <a:p>
            <a:pPr lvl="0"/>
            <a:r>
              <a:rPr lang="en-US" dirty="0"/>
              <a:t>Item One</a:t>
            </a:r>
          </a:p>
          <a:p>
            <a:pPr lvl="1"/>
            <a:r>
              <a:rPr lang="en-US" dirty="0"/>
              <a:t>Item one – second level</a:t>
            </a:r>
          </a:p>
          <a:p>
            <a:pPr lvl="0"/>
            <a:r>
              <a:rPr lang="en-US" dirty="0"/>
              <a:t>Item Two</a:t>
            </a:r>
          </a:p>
          <a:p>
            <a:pPr lvl="1"/>
            <a:r>
              <a:rPr lang="en-US" dirty="0"/>
              <a:t>Item two – second level</a:t>
            </a:r>
          </a:p>
          <a:p>
            <a:pPr lvl="0"/>
            <a:r>
              <a:rPr lang="en-US" dirty="0"/>
              <a:t>Item Three</a:t>
            </a:r>
          </a:p>
          <a:p>
            <a:pPr lvl="1"/>
            <a:r>
              <a:rPr lang="en-US" dirty="0"/>
              <a:t>Item three – second level </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404536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l_Header_Image">
    <p:spTree>
      <p:nvGrpSpPr>
        <p:cNvPr id="1" name=""/>
        <p:cNvGrpSpPr/>
        <p:nvPr/>
      </p:nvGrpSpPr>
      <p:grpSpPr>
        <a:xfrm>
          <a:off x="0" y="0"/>
          <a:ext cx="0" cy="0"/>
          <a:chOff x="0" y="0"/>
          <a:chExt cx="0" cy="0"/>
        </a:xfrm>
      </p:grpSpPr>
      <p:sp>
        <p:nvSpPr>
          <p:cNvPr id="8" name="Rectangle 7"/>
          <p:cNvSpPr/>
          <p:nvPr userDrawn="1"/>
        </p:nvSpPr>
        <p:spPr>
          <a:xfrm>
            <a:off x="0" y="5714471"/>
            <a:ext cx="12192000" cy="48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7" name="Text Placeholder 3"/>
          <p:cNvSpPr>
            <a:spLocks noGrp="1"/>
          </p:cNvSpPr>
          <p:nvPr>
            <p:ph type="body" sz="quarter" idx="13" hasCustomPrompt="1"/>
          </p:nvPr>
        </p:nvSpPr>
        <p:spPr>
          <a:xfrm>
            <a:off x="640080" y="5833872"/>
            <a:ext cx="10881360" cy="262128"/>
          </a:xfrm>
          <a:prstGeom prst="rect">
            <a:avLst/>
          </a:prstGeom>
        </p:spPr>
        <p:txBody>
          <a:bodyPr>
            <a:noAutofit/>
          </a:bodyPr>
          <a:lstStyle>
            <a:lvl1pPr marL="0" indent="0" algn="ctr">
              <a:buNone/>
              <a:defRPr sz="1400" i="0">
                <a:solidFill>
                  <a:srgbClr val="232D4B"/>
                </a:solidFill>
                <a:latin typeface="ITCFranklinGothic LT Pro CnBk" panose="020B0506030503020204" pitchFamily="34" charset="0"/>
              </a:defRPr>
            </a:lvl1pPr>
          </a:lstStyle>
          <a:p>
            <a:pPr lvl="0"/>
            <a:r>
              <a:rPr lang="en-US" dirty="0"/>
              <a:t>Source</a:t>
            </a:r>
          </a:p>
        </p:txBody>
      </p:sp>
      <p:sp>
        <p:nvSpPr>
          <p:cNvPr id="9" name="Footer Placeholder 2"/>
          <p:cNvSpPr>
            <a:spLocks noGrp="1"/>
          </p:cNvSpPr>
          <p:nvPr>
            <p:ph type="ftr" sz="quarter" idx="3"/>
          </p:nvPr>
        </p:nvSpPr>
        <p:spPr>
          <a:xfrm>
            <a:off x="8412480" y="6356350"/>
            <a:ext cx="237744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 PUBLIC SERVICE</a:t>
            </a:r>
          </a:p>
        </p:txBody>
      </p:sp>
      <p:sp>
        <p:nvSpPr>
          <p:cNvPr id="5" name="Content Placeholder 4"/>
          <p:cNvSpPr>
            <a:spLocks noGrp="1"/>
          </p:cNvSpPr>
          <p:nvPr>
            <p:ph sz="quarter" idx="14" hasCustomPrompt="1"/>
          </p:nvPr>
        </p:nvSpPr>
        <p:spPr>
          <a:xfrm>
            <a:off x="640080" y="2377440"/>
            <a:ext cx="10881360" cy="3200400"/>
          </a:xfrm>
          <a:prstGeom prst="rect">
            <a:avLst/>
          </a:prstGeom>
        </p:spPr>
        <p:txBody>
          <a:bodyPr/>
          <a:lstStyle>
            <a:lvl1pPr marL="0" indent="0">
              <a:buNone/>
              <a:defRPr sz="2000" baseline="0">
                <a:latin typeface="Segoe UI" panose="020B0502040204020203" pitchFamily="34" charset="0"/>
                <a:cs typeface="Segoe UI" panose="020B0502040204020203" pitchFamily="34" charset="0"/>
              </a:defRPr>
            </a:lvl1pPr>
          </a:lstStyle>
          <a:p>
            <a:pPr lvl="0"/>
            <a:r>
              <a:rPr lang="en-US" dirty="0"/>
              <a:t>Insert Image, Graph, Map</a:t>
            </a:r>
          </a:p>
        </p:txBody>
      </p:sp>
      <p:sp>
        <p:nvSpPr>
          <p:cNvPr id="10"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006327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_Header_SubHeader_FullTex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10881360" cy="548640"/>
          </a:xfrm>
        </p:spPr>
        <p:txBody>
          <a:bodyPr anchor="t">
            <a:noAutofit/>
          </a:bodyPr>
          <a:lstStyle>
            <a:lvl1pPr>
              <a:defRPr sz="4400"/>
            </a:lvl1pPr>
          </a:lstStyle>
          <a:p>
            <a:r>
              <a:rPr lang="en-US" dirty="0"/>
              <a:t>Click to edit Master title style</a:t>
            </a:r>
          </a:p>
        </p:txBody>
      </p:sp>
      <p:sp>
        <p:nvSpPr>
          <p:cNvPr id="4" name="Footer Placeholder 3"/>
          <p:cNvSpPr>
            <a:spLocks noGrp="1"/>
          </p:cNvSpPr>
          <p:nvPr>
            <p:ph type="ftr" sz="quarter" idx="11"/>
          </p:nvPr>
        </p:nvSpPr>
        <p:spPr>
          <a:xfrm>
            <a:off x="8412480" y="6356350"/>
            <a:ext cx="2377440" cy="365125"/>
          </a:xfrm>
          <a:prstGeom prst="rect">
            <a:avLst/>
          </a:prstGeom>
        </p:spPr>
        <p:txBody>
          <a:bodyPr/>
          <a:lstStyle/>
          <a:p>
            <a:r>
              <a:rPr lang="en-US"/>
              <a:t>COOPER CENTER | PUBLIC SERVICE</a:t>
            </a:r>
          </a:p>
        </p:txBody>
      </p:sp>
      <p:sp>
        <p:nvSpPr>
          <p:cNvPr id="5" name="Text Placeholder 5"/>
          <p:cNvSpPr>
            <a:spLocks noGrp="1"/>
          </p:cNvSpPr>
          <p:nvPr>
            <p:ph type="body" sz="quarter" idx="12" hasCustomPrompt="1"/>
          </p:nvPr>
        </p:nvSpPr>
        <p:spPr>
          <a:xfrm>
            <a:off x="640080" y="1188720"/>
            <a:ext cx="10881360" cy="365760"/>
          </a:xfrm>
          <a:prstGeom prst="rect">
            <a:avLst/>
          </a:prstGeom>
        </p:spPr>
        <p:txBody>
          <a:bodyPr/>
          <a:lstStyle>
            <a:lvl1pPr marL="0" indent="0">
              <a:buNone/>
              <a:defRPr sz="2200" cap="all" baseline="0">
                <a:solidFill>
                  <a:srgbClr val="232D4B"/>
                </a:solidFill>
                <a:latin typeface="Franklin Gothic ATF ExLt" panose="020B0303060602040204" pitchFamily="34" charset="0"/>
              </a:defRPr>
            </a:lvl1pPr>
          </a:lstStyle>
          <a:p>
            <a:pPr lvl="0"/>
            <a:r>
              <a:rPr lang="en-US" dirty="0"/>
              <a:t>Subtitle</a:t>
            </a:r>
          </a:p>
        </p:txBody>
      </p:sp>
      <p:sp>
        <p:nvSpPr>
          <p:cNvPr id="6" name="Text Placeholder 4"/>
          <p:cNvSpPr>
            <a:spLocks noGrp="1"/>
          </p:cNvSpPr>
          <p:nvPr>
            <p:ph type="body" sz="quarter" idx="13" hasCustomPrompt="1"/>
          </p:nvPr>
        </p:nvSpPr>
        <p:spPr>
          <a:xfrm>
            <a:off x="640080" y="2286000"/>
            <a:ext cx="10881360" cy="3383280"/>
          </a:xfrm>
          <a:prstGeom prst="rect">
            <a:avLst/>
          </a:prstGeom>
        </p:spPr>
        <p:txBody>
          <a:bodyPr/>
          <a:lstStyle>
            <a:lvl1pPr marL="0" indent="0">
              <a:buNone/>
              <a:defRPr sz="2800">
                <a:solidFill>
                  <a:srgbClr val="232D4B"/>
                </a:solidFill>
                <a:latin typeface="Segoe UI" panose="020B0502040204020203" pitchFamily="34" charset="0"/>
                <a:cs typeface="Segoe UI" panose="020B0502040204020203" pitchFamily="34" charset="0"/>
              </a:defRPr>
            </a:lvl1pPr>
          </a:lstStyle>
          <a:p>
            <a:pPr lvl="0"/>
            <a:r>
              <a:rPr lang="en-US" dirty="0"/>
              <a:t>Text</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48563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_SubtT_Titl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1005840"/>
            <a:ext cx="10881360" cy="548640"/>
          </a:xfrm>
        </p:spPr>
        <p:txBody>
          <a:bodyPr anchor="t"/>
          <a:lstStyle>
            <a:lvl1pPr>
              <a:defRPr/>
            </a:lvl1pPr>
          </a:lstStyle>
          <a:p>
            <a:r>
              <a:rPr lang="en-US" dirty="0"/>
              <a:t>Slide Title</a:t>
            </a:r>
          </a:p>
        </p:txBody>
      </p:sp>
      <p:sp>
        <p:nvSpPr>
          <p:cNvPr id="4" name="Slide Number Placeholder 3"/>
          <p:cNvSpPr>
            <a:spLocks noGrp="1"/>
          </p:cNvSpPr>
          <p:nvPr>
            <p:ph type="sldNum" sz="quarter" idx="11"/>
          </p:nvPr>
        </p:nvSpPr>
        <p:spPr/>
        <p:txBody>
          <a:bodyPr/>
          <a:lstStyle/>
          <a:p>
            <a:fld id="{BA55DCAA-7759-42C4-B1BA-E05CDC79ABD0}" type="slidenum">
              <a:rPr lang="en-US" smtClean="0"/>
              <a:pPr/>
              <a:t>‹#›</a:t>
            </a:fld>
            <a:endParaRPr lang="en-US"/>
          </a:p>
        </p:txBody>
      </p:sp>
      <p:sp>
        <p:nvSpPr>
          <p:cNvPr id="5" name="Text Placeholder 5"/>
          <p:cNvSpPr>
            <a:spLocks noGrp="1"/>
          </p:cNvSpPr>
          <p:nvPr>
            <p:ph type="body" sz="quarter" idx="12" hasCustomPrompt="1"/>
          </p:nvPr>
        </p:nvSpPr>
        <p:spPr>
          <a:xfrm>
            <a:off x="640080" y="640080"/>
            <a:ext cx="10881360" cy="365760"/>
          </a:xfrm>
          <a:prstGeom prst="rect">
            <a:avLst/>
          </a:prstGeom>
        </p:spPr>
        <p:txBody>
          <a:bodyPr>
            <a:noAutofit/>
          </a:bodyPr>
          <a:lstStyle>
            <a:lvl1pPr marL="0" indent="0">
              <a:buNone/>
              <a:defRPr sz="2200" cap="all" baseline="0">
                <a:solidFill>
                  <a:srgbClr val="232D4B"/>
                </a:solidFill>
                <a:latin typeface="Franklin Gothic ATF ExLt" panose="020B0303060602040204" pitchFamily="34" charset="0"/>
              </a:defRPr>
            </a:lvl1pPr>
          </a:lstStyle>
          <a:p>
            <a:pPr lvl="0"/>
            <a:r>
              <a:rPr lang="en-US" dirty="0"/>
              <a:t>Subtitle</a:t>
            </a:r>
          </a:p>
        </p:txBody>
      </p:sp>
      <p:sp>
        <p:nvSpPr>
          <p:cNvPr id="9" name="Text Placeholder 8"/>
          <p:cNvSpPr>
            <a:spLocks noGrp="1"/>
          </p:cNvSpPr>
          <p:nvPr>
            <p:ph type="body" sz="quarter" idx="13" hasCustomPrompt="1"/>
          </p:nvPr>
        </p:nvSpPr>
        <p:spPr>
          <a:xfrm>
            <a:off x="640080" y="2286000"/>
            <a:ext cx="10881360" cy="3383280"/>
          </a:xfrm>
        </p:spPr>
        <p:txBody>
          <a:bodyPr/>
          <a:lstStyle>
            <a:lvl1pPr>
              <a:defRPr/>
            </a:lvl1pPr>
          </a:lstStyle>
          <a:p>
            <a:pPr lvl="0"/>
            <a:r>
              <a:rPr lang="en-US" dirty="0"/>
              <a:t>Text</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chemeClr val="bg1"/>
                </a:solidFill>
                <a:latin typeface="Franklin Gothic Medium Cond" panose="020B0606030402020204" pitchFamily="34" charset="0"/>
                <a:ea typeface="+mn-ea"/>
                <a:cs typeface="+mn-cs"/>
              </a:defRPr>
            </a:lvl1pPr>
          </a:lstStyle>
          <a:p>
            <a:r>
              <a:rPr lang="en-US" dirty="0">
                <a:solidFill>
                  <a:srgbClr val="F1F1EF"/>
                </a:solidFill>
              </a:rPr>
              <a:t>COOPER CENTER </a:t>
            </a:r>
            <a:r>
              <a:rPr lang="en-US" sz="1600" dirty="0">
                <a:solidFill>
                  <a:srgbClr val="F1F1EF"/>
                </a:solidFill>
              </a:rPr>
              <a:t>|</a:t>
            </a:r>
            <a:r>
              <a:rPr lang="en-US" dirty="0"/>
              <a:t> </a:t>
            </a:r>
            <a:r>
              <a:rPr lang="en-US" dirty="0">
                <a:solidFill>
                  <a:srgbClr val="F1F1EF"/>
                </a:solidFill>
              </a:rPr>
              <a:t>PUBLIC SERVICE</a:t>
            </a:r>
          </a:p>
        </p:txBody>
      </p:sp>
    </p:spTree>
    <p:extLst>
      <p:ext uri="{BB962C8B-B14F-4D97-AF65-F5344CB8AC3E}">
        <p14:creationId xmlns:p14="http://schemas.microsoft.com/office/powerpoint/2010/main" val="214080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In this spot is where you would put the title of your presentation</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1936403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Col_Header_SubH_Bullets-OneLevel">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10881360" cy="548640"/>
          </a:xfrm>
        </p:spPr>
        <p:txBody>
          <a:bodyPr anchor="t"/>
          <a:lstStyle/>
          <a:p>
            <a:r>
              <a:rPr lang="en-US" dirty="0"/>
              <a:t>Click to edit Master title style</a:t>
            </a:r>
          </a:p>
        </p:txBody>
      </p:sp>
      <p:sp>
        <p:nvSpPr>
          <p:cNvPr id="4" name="Footer Placeholder 3"/>
          <p:cNvSpPr>
            <a:spLocks noGrp="1"/>
          </p:cNvSpPr>
          <p:nvPr>
            <p:ph type="ftr" sz="quarter" idx="11"/>
          </p:nvPr>
        </p:nvSpPr>
        <p:spPr>
          <a:xfrm>
            <a:off x="8412480" y="6356350"/>
            <a:ext cx="2377440" cy="365125"/>
          </a:xfrm>
          <a:prstGeom prst="rect">
            <a:avLst/>
          </a:prstGeom>
        </p:spPr>
        <p:txBody>
          <a:bodyPr/>
          <a:lstStyle/>
          <a:p>
            <a:r>
              <a:rPr lang="en-US"/>
              <a:t>COOPER CENTER | PUBLIC SERVICE</a:t>
            </a:r>
          </a:p>
        </p:txBody>
      </p:sp>
      <p:sp>
        <p:nvSpPr>
          <p:cNvPr id="5" name="Text Placeholder 4"/>
          <p:cNvSpPr>
            <a:spLocks noGrp="1"/>
          </p:cNvSpPr>
          <p:nvPr>
            <p:ph type="body" sz="quarter" idx="12" hasCustomPrompt="1"/>
          </p:nvPr>
        </p:nvSpPr>
        <p:spPr>
          <a:xfrm>
            <a:off x="640080" y="2286000"/>
            <a:ext cx="10881360" cy="3383280"/>
          </a:xfrm>
          <a:prstGeom prst="rect">
            <a:avLst/>
          </a:prstGeom>
        </p:spPr>
        <p:txBody>
          <a:bodyPr/>
          <a:lstStyle>
            <a:lvl1pPr marL="457200" indent="-457200">
              <a:spcAft>
                <a:spcPts val="3000"/>
              </a:spcAft>
              <a:buFont typeface="Arial" panose="020B0604020202020204" pitchFamily="34" charset="0"/>
              <a:buChar char="•"/>
              <a:defRPr sz="2800" baseline="0">
                <a:solidFill>
                  <a:srgbClr val="232D4B"/>
                </a:solidFill>
                <a:latin typeface="Segoe UI" panose="020B0502040204020203" pitchFamily="34" charset="0"/>
                <a:cs typeface="Segoe UI" panose="020B0502040204020203" pitchFamily="34" charset="0"/>
              </a:defRPr>
            </a:lvl1pPr>
            <a:lvl2pPr>
              <a:spcAft>
                <a:spcPts val="1200"/>
              </a:spcAft>
              <a:defRPr sz="2400" baseline="0">
                <a:solidFill>
                  <a:srgbClr val="4D4D4D"/>
                </a:solidFill>
                <a:latin typeface="ITC Franklin Gothic Std Book" panose="020B0504030503020204" charset="0"/>
              </a:defRPr>
            </a:lvl2pPr>
            <a:lvl3pPr marL="11430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2800" kern="1200" dirty="0">
                <a:solidFill>
                  <a:schemeClr val="tx1"/>
                </a:solidFill>
                <a:latin typeface="+mn-lt"/>
                <a:ea typeface="+mn-ea"/>
                <a:cs typeface="+mn-cs"/>
              </a:defRPr>
            </a:lvl5pPr>
          </a:lstStyle>
          <a:p>
            <a:pPr lvl="0"/>
            <a:r>
              <a:rPr lang="en-US" dirty="0"/>
              <a:t>Item One</a:t>
            </a:r>
          </a:p>
          <a:p>
            <a:pPr lvl="0"/>
            <a:r>
              <a:rPr lang="en-US" dirty="0"/>
              <a:t>Item Two</a:t>
            </a:r>
          </a:p>
          <a:p>
            <a:pPr lvl="0"/>
            <a:r>
              <a:rPr lang="en-US" dirty="0"/>
              <a:t>Item Three</a:t>
            </a:r>
          </a:p>
          <a:p>
            <a:pPr lvl="0"/>
            <a:r>
              <a:rPr lang="en-US" dirty="0"/>
              <a:t>Item Four</a:t>
            </a:r>
          </a:p>
        </p:txBody>
      </p:sp>
      <p:sp>
        <p:nvSpPr>
          <p:cNvPr id="6" name="Text Placeholder 5"/>
          <p:cNvSpPr>
            <a:spLocks noGrp="1"/>
          </p:cNvSpPr>
          <p:nvPr>
            <p:ph type="body" sz="quarter" idx="13" hasCustomPrompt="1"/>
          </p:nvPr>
        </p:nvSpPr>
        <p:spPr>
          <a:xfrm>
            <a:off x="640080" y="1188720"/>
            <a:ext cx="10881360" cy="365760"/>
          </a:xfrm>
          <a:prstGeom prst="rect">
            <a:avLst/>
          </a:prstGeom>
        </p:spPr>
        <p:txBody>
          <a:bodyPr/>
          <a:lstStyle>
            <a:lvl1pPr marL="0" indent="0">
              <a:buNone/>
              <a:defRPr sz="2200" cap="all" baseline="0">
                <a:solidFill>
                  <a:srgbClr val="232D4B"/>
                </a:solidFill>
                <a:latin typeface="Franklin Gothic ATF ExLt" panose="020B0303060602040204" pitchFamily="34" charset="0"/>
              </a:defRPr>
            </a:lvl1pPr>
          </a:lstStyle>
          <a:p>
            <a:pPr lvl="0"/>
            <a:r>
              <a:rPr lang="en-US" dirty="0"/>
              <a:t>Subtitle</a:t>
            </a:r>
          </a:p>
        </p:txBody>
      </p:sp>
      <p:sp>
        <p:nvSpPr>
          <p:cNvPr id="8"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500050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ol_Title-2Lines_Tex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40080" y="640080"/>
            <a:ext cx="10881360" cy="548640"/>
          </a:xfrm>
          <a:prstGeom prst="rect">
            <a:avLst/>
          </a:prstGeom>
        </p:spPr>
        <p:txBody>
          <a:bodyPr vert="horz" lIns="91440" tIns="45720" rIns="91440" bIns="0" rtlCol="0" anchor="b">
            <a:normAutofit/>
          </a:bodyPr>
          <a:lstStyle>
            <a:lvl1pPr>
              <a:defRPr/>
            </a:lvl1pPr>
          </a:lstStyle>
          <a:p>
            <a:r>
              <a:rPr lang="en-US" dirty="0"/>
              <a:t>Slide Title</a:t>
            </a:r>
          </a:p>
        </p:txBody>
      </p:sp>
      <p:sp>
        <p:nvSpPr>
          <p:cNvPr id="9" name="Text Placeholder 8"/>
          <p:cNvSpPr>
            <a:spLocks noGrp="1"/>
          </p:cNvSpPr>
          <p:nvPr>
            <p:ph type="body" sz="quarter" idx="12"/>
          </p:nvPr>
        </p:nvSpPr>
        <p:spPr>
          <a:xfrm>
            <a:off x="640080" y="1920240"/>
            <a:ext cx="10881360" cy="3840480"/>
          </a:xfrm>
        </p:spPr>
        <p:txBody>
          <a:bodyPr/>
          <a:lstStyle/>
          <a:p>
            <a:pPr lvl="0"/>
            <a:r>
              <a:rPr lang="en-US" dirty="0"/>
              <a:t>Edit Master text styles</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38855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Col_Title_Bullets-OneLev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640080"/>
            <a:ext cx="10881360" cy="548640"/>
          </a:xfrm>
        </p:spPr>
        <p:txBody>
          <a:bodyPr/>
          <a:lstStyle>
            <a:lvl1pPr>
              <a:defRPr baseline="0"/>
            </a:lvl1pPr>
          </a:lstStyle>
          <a:p>
            <a:r>
              <a:rPr lang="en-US" dirty="0"/>
              <a:t>Slide Title</a:t>
            </a:r>
          </a:p>
        </p:txBody>
      </p:sp>
      <p:sp>
        <p:nvSpPr>
          <p:cNvPr id="6" name="Text Placeholder 5"/>
          <p:cNvSpPr>
            <a:spLocks noGrp="1"/>
          </p:cNvSpPr>
          <p:nvPr>
            <p:ph type="body" sz="quarter" idx="12" hasCustomPrompt="1"/>
          </p:nvPr>
        </p:nvSpPr>
        <p:spPr>
          <a:xfrm>
            <a:off x="640080" y="1920240"/>
            <a:ext cx="10881360" cy="3840480"/>
          </a:xfrm>
        </p:spPr>
        <p:txBody>
          <a:bodyPr/>
          <a:lstStyle>
            <a:lvl1pPr marL="457200" indent="-457200">
              <a:spcBef>
                <a:spcPts val="0"/>
              </a:spcBef>
              <a:spcAft>
                <a:spcPts val="3000"/>
              </a:spcAft>
              <a:buFont typeface="Arial" panose="020B0604020202020204" pitchFamily="34" charset="0"/>
              <a:buChar char="•"/>
              <a:defRPr baseline="0"/>
            </a:lvl1pPr>
          </a:lstStyle>
          <a:p>
            <a:pPr lvl="0"/>
            <a:r>
              <a:rPr lang="en-US" dirty="0"/>
              <a:t>Item One</a:t>
            </a:r>
          </a:p>
          <a:p>
            <a:pPr lvl="0"/>
            <a:r>
              <a:rPr lang="en-US" dirty="0"/>
              <a:t>Item Two</a:t>
            </a:r>
          </a:p>
          <a:p>
            <a:pPr lvl="0"/>
            <a:r>
              <a:rPr lang="en-US" dirty="0"/>
              <a:t>Item Three</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25587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_Title_Bullets-TwoLeve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6" name="Text Placeholder 5"/>
          <p:cNvSpPr>
            <a:spLocks noGrp="1"/>
          </p:cNvSpPr>
          <p:nvPr>
            <p:ph type="body" sz="quarter" idx="12" hasCustomPrompt="1"/>
          </p:nvPr>
        </p:nvSpPr>
        <p:spPr>
          <a:xfrm>
            <a:off x="640080" y="1920240"/>
            <a:ext cx="10881360" cy="3840480"/>
          </a:xfrm>
        </p:spPr>
        <p:txBody>
          <a:bodyPr/>
          <a:lstStyle>
            <a:lvl1pPr marL="457200" indent="-457200">
              <a:spcBef>
                <a:spcPts val="0"/>
              </a:spcBef>
              <a:spcAft>
                <a:spcPts val="800"/>
              </a:spcAft>
              <a:buFont typeface="Arial" panose="020B0604020202020204" pitchFamily="34" charset="0"/>
              <a:buChar char="•"/>
              <a:defRPr/>
            </a:lvl1pPr>
            <a:lvl2pPr marL="800100" indent="-342900">
              <a:spcBef>
                <a:spcPts val="0"/>
              </a:spcBef>
              <a:spcAft>
                <a:spcPts val="3000"/>
              </a:spcAft>
              <a:buFont typeface="Wingdings" panose="05000000000000000000" pitchFamily="2" charset="2"/>
              <a:buChar char="§"/>
              <a:defRPr>
                <a:solidFill>
                  <a:srgbClr val="6D6D6D"/>
                </a:solidFill>
                <a:latin typeface="Segoe UI" panose="020B0502040204020203" pitchFamily="34" charset="0"/>
                <a:cs typeface="Segoe UI" panose="020B0502040204020203" pitchFamily="34" charset="0"/>
              </a:defRPr>
            </a:lvl2pPr>
          </a:lstStyle>
          <a:p>
            <a:pPr lvl="0"/>
            <a:r>
              <a:rPr lang="en-US" dirty="0"/>
              <a:t>Item One</a:t>
            </a:r>
          </a:p>
          <a:p>
            <a:pPr lvl="1"/>
            <a:r>
              <a:rPr lang="en-US" dirty="0"/>
              <a:t>Sub Item</a:t>
            </a:r>
          </a:p>
          <a:p>
            <a:pPr lvl="0"/>
            <a:r>
              <a:rPr lang="en-US" dirty="0"/>
              <a:t>Item Two</a:t>
            </a:r>
          </a:p>
          <a:p>
            <a:pPr lvl="1"/>
            <a:r>
              <a:rPr lang="en-US" dirty="0"/>
              <a:t>Sub Item</a:t>
            </a:r>
          </a:p>
          <a:p>
            <a:pPr lvl="0"/>
            <a:r>
              <a:rPr lang="en-US" dirty="0"/>
              <a:t>Item Three</a:t>
            </a:r>
          </a:p>
          <a:p>
            <a:pPr lvl="1"/>
            <a:r>
              <a:rPr lang="en-US" dirty="0"/>
              <a:t>Sub Item</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22795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_Title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640080"/>
            <a:ext cx="10881360" cy="548640"/>
          </a:xfrm>
        </p:spPr>
        <p:txBody>
          <a:bodyPr/>
          <a:lstStyle>
            <a:lvl1pPr>
              <a:defRPr/>
            </a:lvl1pPr>
          </a:lstStyle>
          <a:p>
            <a:r>
              <a:rPr lang="en-US" dirty="0"/>
              <a:t>Slide Title</a:t>
            </a:r>
          </a:p>
        </p:txBody>
      </p:sp>
      <p:sp>
        <p:nvSpPr>
          <p:cNvPr id="5" name="Content Placeholder 9"/>
          <p:cNvSpPr>
            <a:spLocks noGrp="1"/>
          </p:cNvSpPr>
          <p:nvPr>
            <p:ph sz="quarter" idx="12" hasCustomPrompt="1"/>
          </p:nvPr>
        </p:nvSpPr>
        <p:spPr>
          <a:xfrm>
            <a:off x="640080" y="1737360"/>
            <a:ext cx="10881360" cy="384048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Insert image/chart/graph</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9" name="Rectangle 8"/>
          <p:cNvSpPr/>
          <p:nvPr userDrawn="1"/>
        </p:nvSpPr>
        <p:spPr>
          <a:xfrm>
            <a:off x="0" y="5714471"/>
            <a:ext cx="12192000" cy="48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3" hasCustomPrompt="1"/>
          </p:nvPr>
        </p:nvSpPr>
        <p:spPr>
          <a:xfrm>
            <a:off x="640080" y="5827471"/>
            <a:ext cx="10881360" cy="262128"/>
          </a:xfrm>
          <a:prstGeom prst="rect">
            <a:avLst/>
          </a:prstGeom>
        </p:spPr>
        <p:txBody>
          <a:bodyPr>
            <a:noAutofit/>
          </a:bodyPr>
          <a:lstStyle>
            <a:lvl1pPr marL="0" indent="0" algn="ctr">
              <a:buNone/>
              <a:defRPr sz="1600" i="0">
                <a:solidFill>
                  <a:srgbClr val="232D4B"/>
                </a:solidFill>
                <a:latin typeface="ITCFranklinGothic LT Pro CnBk" panose="020B0506030503020204" pitchFamily="34" charset="0"/>
              </a:defRPr>
            </a:lvl1pPr>
          </a:lstStyle>
          <a:p>
            <a:pPr lvl="0"/>
            <a:r>
              <a:rPr lang="en-US" dirty="0"/>
              <a:t>Source/Title</a:t>
            </a:r>
          </a:p>
        </p:txBody>
      </p:sp>
    </p:spTree>
    <p:extLst>
      <p:ext uri="{BB962C8B-B14F-4D97-AF65-F5344CB8AC3E}">
        <p14:creationId xmlns:p14="http://schemas.microsoft.com/office/powerpoint/2010/main" val="63427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Col_C1Title-1line&amp;Image_C2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640080"/>
            <a:ext cx="7863840" cy="548640"/>
          </a:xfrm>
        </p:spPr>
        <p:txBody>
          <a:bodyPr/>
          <a:lstStyle>
            <a:lvl1pPr>
              <a:defRPr/>
            </a:lvl1pPr>
          </a:lstStyle>
          <a:p>
            <a:r>
              <a:rPr lang="en-US" dirty="0"/>
              <a:t>Slide Title</a:t>
            </a:r>
          </a:p>
        </p:txBody>
      </p:sp>
      <p:sp>
        <p:nvSpPr>
          <p:cNvPr id="5" name="Rectangle 4"/>
          <p:cNvSpPr/>
          <p:nvPr userDrawn="1"/>
        </p:nvSpPr>
        <p:spPr>
          <a:xfrm>
            <a:off x="8980234" y="-8687"/>
            <a:ext cx="3200400" cy="6199094"/>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640080" y="1828800"/>
            <a:ext cx="7863840" cy="393192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dirty="0"/>
              <a:t>Image, map, graph</a:t>
            </a:r>
          </a:p>
        </p:txBody>
      </p:sp>
      <p:sp>
        <p:nvSpPr>
          <p:cNvPr id="8" name="Text Placeholder 9"/>
          <p:cNvSpPr>
            <a:spLocks noGrp="1"/>
          </p:cNvSpPr>
          <p:nvPr>
            <p:ph type="body" sz="quarter" idx="14" hasCustomPrompt="1"/>
          </p:nvPr>
        </p:nvSpPr>
        <p:spPr>
          <a:xfrm>
            <a:off x="9391714" y="479441"/>
            <a:ext cx="2377440" cy="5222838"/>
          </a:xfrm>
          <a:prstGeom prst="rect">
            <a:avLst/>
          </a:prstGeom>
        </p:spPr>
        <p:txBody>
          <a:bodyPr>
            <a:normAutofit/>
          </a:bodyPr>
          <a:lstStyle>
            <a:lvl1pPr marL="457200" indent="-457200">
              <a:spcBef>
                <a:spcPts val="0"/>
              </a:spcBef>
              <a:spcAft>
                <a:spcPts val="2400"/>
              </a:spcAft>
              <a:buFont typeface="Arial" panose="020B0604020202020204" pitchFamily="34" charset="0"/>
              <a:buChar char="•"/>
              <a:defRPr sz="200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5303520" y="5772912"/>
            <a:ext cx="3200400" cy="274320"/>
          </a:xfrm>
          <a:prstGeom prst="rect">
            <a:avLst/>
          </a:prstGeom>
        </p:spPr>
        <p:txBody>
          <a:bodyPr/>
          <a:lstStyle>
            <a:lvl1pPr marL="0" indent="0" algn="r">
              <a:buNone/>
              <a:defRPr sz="1600" i="1">
                <a:solidFill>
                  <a:srgbClr val="6D6D6D"/>
                </a:solidFill>
                <a:latin typeface="ITC Franklin Gothic Std Book" panose="020B0504030503020204" charset="0"/>
              </a:defRPr>
            </a:lvl1pPr>
          </a:lstStyle>
          <a:p>
            <a:pPr lvl="0"/>
            <a:r>
              <a:rPr lang="en-US" dirty="0"/>
              <a:t>Source</a:t>
            </a:r>
          </a:p>
        </p:txBody>
      </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732322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Col_C1Title-1line_Img_ChartTitle_Sidbar">
    <p:spTree>
      <p:nvGrpSpPr>
        <p:cNvPr id="1" name=""/>
        <p:cNvGrpSpPr/>
        <p:nvPr/>
      </p:nvGrpSpPr>
      <p:grpSpPr>
        <a:xfrm>
          <a:off x="0" y="0"/>
          <a:ext cx="0" cy="0"/>
          <a:chOff x="0" y="0"/>
          <a:chExt cx="0" cy="0"/>
        </a:xfrm>
      </p:grpSpPr>
      <p:sp>
        <p:nvSpPr>
          <p:cNvPr id="12" name="Rectangle 11"/>
          <p:cNvSpPr/>
          <p:nvPr userDrawn="1"/>
        </p:nvSpPr>
        <p:spPr>
          <a:xfrm>
            <a:off x="0" y="5634134"/>
            <a:ext cx="8827008" cy="571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640080"/>
            <a:ext cx="7680960" cy="548640"/>
          </a:xfrm>
        </p:spPr>
        <p:txBody>
          <a:bodyPr/>
          <a:lstStyle>
            <a:lvl1pPr>
              <a:defRPr/>
            </a:lvl1pPr>
          </a:lstStyle>
          <a:p>
            <a:r>
              <a:rPr lang="en-US" dirty="0"/>
              <a:t>Slide Title</a:t>
            </a:r>
          </a:p>
        </p:txBody>
      </p:sp>
      <p:sp>
        <p:nvSpPr>
          <p:cNvPr id="5" name="Rectangle 4"/>
          <p:cNvSpPr/>
          <p:nvPr userDrawn="1"/>
        </p:nvSpPr>
        <p:spPr>
          <a:xfrm>
            <a:off x="8821738" y="-8687"/>
            <a:ext cx="3370262" cy="6199094"/>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731520" y="1828800"/>
            <a:ext cx="7680960" cy="3654712"/>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dirty="0"/>
              <a:t>Image, map, graph</a:t>
            </a:r>
          </a:p>
        </p:txBody>
      </p:sp>
      <p:sp>
        <p:nvSpPr>
          <p:cNvPr id="8" name="Text Placeholder 9"/>
          <p:cNvSpPr>
            <a:spLocks noGrp="1"/>
          </p:cNvSpPr>
          <p:nvPr>
            <p:ph type="body" sz="quarter" idx="14" hasCustomPrompt="1"/>
          </p:nvPr>
        </p:nvSpPr>
        <p:spPr>
          <a:xfrm>
            <a:off x="9320784" y="479441"/>
            <a:ext cx="2377440" cy="5222838"/>
          </a:xfrm>
          <a:prstGeom prst="rect">
            <a:avLst/>
          </a:prstGeom>
        </p:spPr>
        <p:txBody>
          <a:bodyPr>
            <a:normAutofit/>
          </a:bodyPr>
          <a:lstStyle>
            <a:lvl1pPr marL="457200" indent="-457200">
              <a:spcBef>
                <a:spcPts val="0"/>
              </a:spcBef>
              <a:spcAft>
                <a:spcPts val="2400"/>
              </a:spcAft>
              <a:buFont typeface="Arial" panose="020B0604020202020204" pitchFamily="34" charset="0"/>
              <a:buChar char="•"/>
              <a:defRPr sz="2200">
                <a:solidFill>
                  <a:schemeClr val="bg1"/>
                </a:solidFill>
                <a:latin typeface="ITC Franklin Gothic Std Book" panose="020B0504030503020204"/>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788867"/>
            <a:ext cx="7680960" cy="262129"/>
          </a:xfrm>
          <a:prstGeom prst="rect">
            <a:avLst/>
          </a:prstGeom>
        </p:spPr>
        <p:txBody>
          <a:bodyPr>
            <a:noAutofit/>
          </a:bodyPr>
          <a:lstStyle>
            <a:lvl1pPr marL="0" indent="0" algn="ctr">
              <a:buNone/>
              <a:defRPr lang="en-US" sz="1600" i="0" kern="1200" spc="-50" baseline="0" dirty="0">
                <a:solidFill>
                  <a:srgbClr val="232D4B"/>
                </a:solidFill>
                <a:latin typeface="ITCFranklinGothic LT Pro CnBk" panose="020B0506030503020204" pitchFamily="34" charset="0"/>
                <a:ea typeface="+mn-ea"/>
                <a:cs typeface="Segoe UI" panose="020B0502040204020203" pitchFamily="34" charset="0"/>
              </a:defRPr>
            </a:lvl1pPr>
          </a:lstStyle>
          <a:p>
            <a:pPr lvl="0"/>
            <a:r>
              <a:rPr lang="en-US" dirty="0"/>
              <a:t>Chart Title</a:t>
            </a:r>
          </a:p>
        </p:txBody>
      </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865102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_BlueBkgd_Header-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54000" y="6281572"/>
            <a:ext cx="2844800" cy="366183"/>
          </a:xfrm>
        </p:spPr>
        <p:txBody>
          <a:bodyPr/>
          <a:lstStyle>
            <a:lvl1pPr>
              <a:defRPr sz="1800">
                <a:latin typeface="Franklin Gothic Book" panose="020B0503020102020204" pitchFamily="34" charset="0"/>
              </a:defRPr>
            </a:lvl1pPr>
          </a:lstStyle>
          <a:p>
            <a:fld id="{E2AD221E-9E0B-2746-941C-B6B95C24C4BA}" type="slidenum">
              <a:rPr lang="en-US" smtClean="0"/>
              <a:pPr/>
              <a:t>‹#›</a:t>
            </a:fld>
            <a:endParaRPr lang="en-US" dirty="0"/>
          </a:p>
        </p:txBody>
      </p:sp>
      <p:sp>
        <p:nvSpPr>
          <p:cNvPr id="14" name="Text Placeholder 13"/>
          <p:cNvSpPr>
            <a:spLocks noGrp="1"/>
          </p:cNvSpPr>
          <p:nvPr>
            <p:ph type="body" sz="quarter" idx="17" hasCustomPrompt="1"/>
          </p:nvPr>
        </p:nvSpPr>
        <p:spPr>
          <a:xfrm>
            <a:off x="770670" y="2101514"/>
            <a:ext cx="10788285" cy="2844112"/>
          </a:xfrm>
          <a:prstGeom prst="rect">
            <a:avLst/>
          </a:prstGeom>
        </p:spPr>
        <p:txBody>
          <a:bodyPr anchor="t" anchorCtr="0"/>
          <a:lstStyle>
            <a:lvl1pPr marL="0" indent="0">
              <a:buNone/>
              <a:defRPr sz="2000">
                <a:solidFill>
                  <a:schemeClr val="bg1"/>
                </a:solidFill>
                <a:latin typeface="Franklin Gothic Book" panose="020B0503020102020204" pitchFamily="34" charset="0"/>
                <a:cs typeface="Arial" panose="020B0604020202020204" pitchFamily="34" charset="0"/>
              </a:defRPr>
            </a:lvl1pPr>
          </a:lstStyle>
          <a:p>
            <a:pPr lvl="0"/>
            <a:r>
              <a:rPr lang="en-US" dirty="0"/>
              <a:t>Enter text here</a:t>
            </a:r>
          </a:p>
        </p:txBody>
      </p:sp>
      <p:sp>
        <p:nvSpPr>
          <p:cNvPr id="15" name="Text Placeholder 10"/>
          <p:cNvSpPr>
            <a:spLocks noGrp="1"/>
          </p:cNvSpPr>
          <p:nvPr>
            <p:ph type="body" sz="quarter" idx="13" hasCustomPrompt="1"/>
          </p:nvPr>
        </p:nvSpPr>
        <p:spPr>
          <a:xfrm>
            <a:off x="702898" y="631203"/>
            <a:ext cx="10863294" cy="395254"/>
          </a:xfrm>
          <a:prstGeom prst="rect">
            <a:avLst/>
          </a:prstGeom>
        </p:spPr>
        <p:txBody>
          <a:bodyPr vert="horz" anchor="ctr" anchorCtr="0"/>
          <a:lstStyle>
            <a:lvl1pPr marL="0" indent="0" algn="l">
              <a:buNone/>
              <a:defRPr sz="3600" cap="none" baseline="0">
                <a:solidFill>
                  <a:schemeClr val="bg1"/>
                </a:solidFill>
                <a:latin typeface="Franklin Gothic Medium" panose="020B0603020102020204" pitchFamily="34" charset="0"/>
              </a:defRPr>
            </a:lvl1pPr>
          </a:lstStyle>
          <a:p>
            <a:pPr lvl="0"/>
            <a:r>
              <a:rPr lang="en-US" dirty="0"/>
              <a:t>Title</a:t>
            </a:r>
          </a:p>
        </p:txBody>
      </p:sp>
      <p:cxnSp>
        <p:nvCxnSpPr>
          <p:cNvPr id="17" name="Straight Connector 16"/>
          <p:cNvCxnSpPr/>
          <p:nvPr userDrawn="1"/>
        </p:nvCxnSpPr>
        <p:spPr>
          <a:xfrm>
            <a:off x="773723" y="1169282"/>
            <a:ext cx="10785232"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22" hasCustomPrompt="1"/>
          </p:nvPr>
        </p:nvSpPr>
        <p:spPr>
          <a:xfrm>
            <a:off x="770669" y="1633172"/>
            <a:ext cx="10788285" cy="280372"/>
          </a:xfrm>
          <a:prstGeom prst="rect">
            <a:avLst/>
          </a:prstGeom>
        </p:spPr>
        <p:txBody>
          <a:bodyPr anchor="ctr" anchorCtr="0"/>
          <a:lstStyle>
            <a:lvl1pPr marL="0" indent="0">
              <a:buNone/>
              <a:defRPr sz="2200" b="0" cap="all" baseline="0">
                <a:solidFill>
                  <a:schemeClr val="accent1">
                    <a:lumMod val="60000"/>
                    <a:lumOff val="40000"/>
                  </a:schemeClr>
                </a:solidFill>
                <a:latin typeface="Franklin Gothic Medium" panose="020B0603020102020204" pitchFamily="34" charset="0"/>
                <a:cs typeface="Arial" panose="020B0604020202020204" pitchFamily="34" charset="0"/>
              </a:defRPr>
            </a:lvl1pPr>
          </a:lstStyle>
          <a:p>
            <a:pPr lvl="0"/>
            <a:r>
              <a:rPr lang="en-US" dirty="0"/>
              <a:t>Header 1</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0021" y="6211584"/>
            <a:ext cx="2906171" cy="506158"/>
          </a:xfrm>
          <a:prstGeom prst="rect">
            <a:avLst/>
          </a:prstGeom>
        </p:spPr>
      </p:pic>
    </p:spTree>
    <p:extLst>
      <p:ext uri="{BB962C8B-B14F-4D97-AF65-F5344CB8AC3E}">
        <p14:creationId xmlns:p14="http://schemas.microsoft.com/office/powerpoint/2010/main" val="3455328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_1Title_2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1448972"/>
            <a:ext cx="4309872" cy="2377618"/>
          </a:xfrm>
        </p:spPr>
        <p:txBody>
          <a:bodyPr/>
          <a:lstStyle>
            <a:lvl1pPr>
              <a:defRPr/>
            </a:lvl1pPr>
          </a:lstStyle>
          <a:p>
            <a:r>
              <a:rPr lang="en-US" dirty="0"/>
              <a:t>Slide Title</a:t>
            </a:r>
          </a:p>
        </p:txBody>
      </p:sp>
      <p:sp>
        <p:nvSpPr>
          <p:cNvPr id="5" name="Content Placeholder 6"/>
          <p:cNvSpPr>
            <a:spLocks noGrp="1"/>
          </p:cNvSpPr>
          <p:nvPr>
            <p:ph sz="quarter" idx="12" hasCustomPrompt="1"/>
          </p:nvPr>
        </p:nvSpPr>
        <p:spPr>
          <a:xfrm>
            <a:off x="5559552" y="320040"/>
            <a:ext cx="6339840" cy="5580062"/>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dirty="0"/>
              <a:t>Image, graph, chart</a:t>
            </a:r>
          </a:p>
        </p:txBody>
      </p:sp>
      <p:grpSp>
        <p:nvGrpSpPr>
          <p:cNvPr id="3" name="Group 2"/>
          <p:cNvGrpSpPr/>
          <p:nvPr userDrawn="1"/>
        </p:nvGrpSpPr>
        <p:grpSpPr>
          <a:xfrm>
            <a:off x="0" y="3905355"/>
            <a:ext cx="4320789" cy="210312"/>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892642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Col_1Title_2Image_Source/MapTitle">
    <p:spTree>
      <p:nvGrpSpPr>
        <p:cNvPr id="1" name=""/>
        <p:cNvGrpSpPr/>
        <p:nvPr/>
      </p:nvGrpSpPr>
      <p:grpSpPr>
        <a:xfrm>
          <a:off x="0" y="0"/>
          <a:ext cx="0" cy="0"/>
          <a:chOff x="0" y="0"/>
          <a:chExt cx="0" cy="0"/>
        </a:xfrm>
      </p:grpSpPr>
      <p:sp>
        <p:nvSpPr>
          <p:cNvPr id="11" name="Rectangle 10"/>
          <p:cNvSpPr/>
          <p:nvPr userDrawn="1"/>
        </p:nvSpPr>
        <p:spPr>
          <a:xfrm>
            <a:off x="0" y="5667551"/>
            <a:ext cx="12192001" cy="532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1463040"/>
            <a:ext cx="4297680" cy="2377618"/>
          </a:xfrm>
        </p:spPr>
        <p:txBody>
          <a:bodyPr/>
          <a:lstStyle>
            <a:lvl1pPr>
              <a:defRPr/>
            </a:lvl1pPr>
          </a:lstStyle>
          <a:p>
            <a:r>
              <a:rPr lang="en-US" dirty="0"/>
              <a:t>Slide Title</a:t>
            </a:r>
          </a:p>
        </p:txBody>
      </p:sp>
      <p:sp>
        <p:nvSpPr>
          <p:cNvPr id="5" name="Content Placeholder 6"/>
          <p:cNvSpPr>
            <a:spLocks noGrp="1"/>
          </p:cNvSpPr>
          <p:nvPr>
            <p:ph sz="quarter" idx="12" hasCustomPrompt="1"/>
          </p:nvPr>
        </p:nvSpPr>
        <p:spPr>
          <a:xfrm>
            <a:off x="5669280" y="274320"/>
            <a:ext cx="6217920" cy="5393232"/>
          </a:xfrm>
          <a:prstGeom prst="rect">
            <a:avLst/>
          </a:prstGeom>
        </p:spPr>
        <p:txBody>
          <a:bodyPr/>
          <a:lstStyle>
            <a:lvl1pPr marL="0" indent="0">
              <a:buNone/>
              <a:defRPr sz="2400" b="0" baseline="0">
                <a:solidFill>
                  <a:srgbClr val="5A5A5A"/>
                </a:solidFill>
                <a:latin typeface="ITC Franklin Gothic Std Book" panose="020B0504030503020204"/>
              </a:defRPr>
            </a:lvl1pPr>
          </a:lstStyle>
          <a:p>
            <a:pPr lvl="0"/>
            <a:r>
              <a:rPr lang="en-US" dirty="0"/>
              <a:t>Image, graph, chart</a:t>
            </a:r>
          </a:p>
        </p:txBody>
      </p:sp>
      <p:grpSp>
        <p:nvGrpSpPr>
          <p:cNvPr id="3" name="Group 2"/>
          <p:cNvGrpSpPr/>
          <p:nvPr userDrawn="1"/>
        </p:nvGrpSpPr>
        <p:grpSpPr>
          <a:xfrm>
            <a:off x="0" y="3931920"/>
            <a:ext cx="4320789" cy="210312"/>
            <a:chOff x="0" y="3978507"/>
            <a:chExt cx="4320789" cy="210312"/>
          </a:xfrm>
        </p:grpSpPr>
        <p:sp>
          <p:nvSpPr>
            <p:cNvPr id="7" name="Oval 6"/>
            <p:cNvSpPr/>
            <p:nvPr userDrawn="1"/>
          </p:nvSpPr>
          <p:spPr>
            <a:xfrm>
              <a:off x="411047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12" name="Text Placeholder 5"/>
          <p:cNvSpPr>
            <a:spLocks noGrp="1"/>
          </p:cNvSpPr>
          <p:nvPr>
            <p:ph type="body" sz="quarter" idx="14" hasCustomPrompt="1"/>
          </p:nvPr>
        </p:nvSpPr>
        <p:spPr>
          <a:xfrm>
            <a:off x="5839968" y="5808477"/>
            <a:ext cx="6035039" cy="250945"/>
          </a:xfrm>
          <a:prstGeom prst="rect">
            <a:avLst/>
          </a:prstGeom>
        </p:spPr>
        <p:txBody>
          <a:bodyPr/>
          <a:lstStyle>
            <a:lvl1pPr marL="0" indent="0" algn="ctr" defTabSz="914400" rtl="0" eaLnBrk="1" latinLnBrk="0" hangingPunct="1">
              <a:lnSpc>
                <a:spcPct val="80000"/>
              </a:lnSpc>
              <a:spcBef>
                <a:spcPct val="0"/>
              </a:spcBef>
              <a:buNone/>
              <a:defRPr lang="en-US" sz="1600" b="0" i="0" u="none" strike="noStrike" kern="1200" cap="none" spc="0" baseline="0" dirty="0">
                <a:solidFill>
                  <a:srgbClr val="232D4B"/>
                </a:solidFill>
                <a:uFillTx/>
                <a:latin typeface="ITCFranklinGothic LT Pro CnBk" panose="020B0506030503020204" pitchFamily="34" charset="0"/>
                <a:ea typeface="+mj-ea"/>
                <a:cs typeface="+mj-cs"/>
                <a:sym typeface="ITC Franklin Gothic Std Book"/>
              </a:defRPr>
            </a:lvl1pPr>
          </a:lstStyle>
          <a:p>
            <a:pPr lvl="0"/>
            <a:r>
              <a:rPr lang="en-US" dirty="0"/>
              <a:t>Source</a:t>
            </a:r>
          </a:p>
        </p:txBody>
      </p:sp>
    </p:spTree>
    <p:extLst>
      <p:ext uri="{BB962C8B-B14F-4D97-AF65-F5344CB8AC3E}">
        <p14:creationId xmlns:p14="http://schemas.microsoft.com/office/powerpoint/2010/main" val="104110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601524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Col_1Title&amp;Subtitle_2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971609"/>
            <a:ext cx="4572000" cy="2383581"/>
          </a:xfrm>
        </p:spPr>
        <p:txBody>
          <a:bodyPr/>
          <a:lstStyle>
            <a:lvl1pPr>
              <a:defRPr/>
            </a:lvl1pPr>
          </a:lstStyle>
          <a:p>
            <a:r>
              <a:rPr lang="en-US" dirty="0"/>
              <a:t>Slide Title</a:t>
            </a:r>
          </a:p>
        </p:txBody>
      </p:sp>
      <p:sp>
        <p:nvSpPr>
          <p:cNvPr id="5" name="Content Placeholder 6"/>
          <p:cNvSpPr>
            <a:spLocks noGrp="1"/>
          </p:cNvSpPr>
          <p:nvPr>
            <p:ph sz="quarter" idx="12" hasCustomPrompt="1"/>
          </p:nvPr>
        </p:nvSpPr>
        <p:spPr>
          <a:xfrm>
            <a:off x="5760720" y="320040"/>
            <a:ext cx="6035040" cy="5580062"/>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sp>
        <p:nvSpPr>
          <p:cNvPr id="6" name="Text Placeholder 4"/>
          <p:cNvSpPr>
            <a:spLocks noGrp="1"/>
          </p:cNvSpPr>
          <p:nvPr>
            <p:ph type="body" sz="quarter" idx="13" hasCustomPrompt="1"/>
          </p:nvPr>
        </p:nvSpPr>
        <p:spPr>
          <a:xfrm>
            <a:off x="640080" y="3341077"/>
            <a:ext cx="4572000" cy="279948"/>
          </a:xfrm>
          <a:prstGeom prst="rect">
            <a:avLst/>
          </a:prstGeom>
        </p:spPr>
        <p:txBody>
          <a:bodyPr/>
          <a:lstStyle>
            <a:lvl1pPr marL="0" indent="0">
              <a:buNone/>
              <a:defRPr lang="en-US" sz="2000" kern="1200" cap="all" spc="-50" baseline="0" dirty="0">
                <a:solidFill>
                  <a:srgbClr val="979797"/>
                </a:solidFill>
                <a:latin typeface="Franklin Gothic ATF ExLt" panose="020B030306060204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Subtitle</a:t>
            </a:r>
          </a:p>
        </p:txBody>
      </p:sp>
      <p:grpSp>
        <p:nvGrpSpPr>
          <p:cNvPr id="7" name="Group 6"/>
          <p:cNvGrpSpPr/>
          <p:nvPr userDrawn="1"/>
        </p:nvGrpSpPr>
        <p:grpSpPr>
          <a:xfrm>
            <a:off x="0" y="3710283"/>
            <a:ext cx="4318305" cy="210312"/>
            <a:chOff x="0" y="3978507"/>
            <a:chExt cx="4318305" cy="210312"/>
          </a:xfrm>
        </p:grpSpPr>
        <p:sp>
          <p:nvSpPr>
            <p:cNvPr id="8" name="Oval 7"/>
            <p:cNvSpPr/>
            <p:nvPr userDrawn="1"/>
          </p:nvSpPr>
          <p:spPr>
            <a:xfrm>
              <a:off x="4107993"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1"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0"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05095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ol_C1Title&amp;Image_C2Subtitle&amp;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548640"/>
            <a:ext cx="7863840" cy="1188720"/>
          </a:xfrm>
        </p:spPr>
        <p:txBody>
          <a:bodyPr/>
          <a:lstStyle>
            <a:lvl1pPr>
              <a:defRPr/>
            </a:lvl1pPr>
          </a:lstStyle>
          <a:p>
            <a:r>
              <a:rPr lang="en-US" dirty="0"/>
              <a:t>Slide Title</a:t>
            </a:r>
          </a:p>
        </p:txBody>
      </p:sp>
      <p:sp>
        <p:nvSpPr>
          <p:cNvPr id="5" name="Rectangle 4"/>
          <p:cNvSpPr/>
          <p:nvPr userDrawn="1"/>
        </p:nvSpPr>
        <p:spPr>
          <a:xfrm>
            <a:off x="8980234" y="3505"/>
            <a:ext cx="3200400" cy="6199094"/>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640080" y="2468880"/>
            <a:ext cx="7863840" cy="3383279"/>
          </a:xfrm>
          <a:prstGeom prst="rect">
            <a:avLst/>
          </a:prstGeom>
        </p:spPr>
        <p:txBody>
          <a:bodyPr/>
          <a:lstStyle>
            <a:lvl1pPr marL="0" indent="0">
              <a:buNone/>
              <a:defRPr baseline="0">
                <a:solidFill>
                  <a:srgbClr val="6D6D6D"/>
                </a:solidFill>
                <a:latin typeface="ITC Franklin Gothic Std Book" panose="020B0504030503020204"/>
              </a:defRPr>
            </a:lvl1pPr>
          </a:lstStyle>
          <a:p>
            <a:pPr lvl="0"/>
            <a:r>
              <a:rPr lang="en-US" dirty="0"/>
              <a:t>Image, map, graph</a:t>
            </a:r>
          </a:p>
        </p:txBody>
      </p:sp>
      <p:sp>
        <p:nvSpPr>
          <p:cNvPr id="8" name="Text Placeholder 9"/>
          <p:cNvSpPr>
            <a:spLocks noGrp="1"/>
          </p:cNvSpPr>
          <p:nvPr>
            <p:ph type="body" sz="quarter" idx="14" hasCustomPrompt="1"/>
          </p:nvPr>
        </p:nvSpPr>
        <p:spPr>
          <a:xfrm>
            <a:off x="9391714" y="491633"/>
            <a:ext cx="2377440" cy="5222838"/>
          </a:xfrm>
          <a:prstGeom prst="rect">
            <a:avLst/>
          </a:prstGeom>
        </p:spPr>
        <p:txBody>
          <a:bodyPr/>
          <a:lstStyle>
            <a:lvl1pPr marL="457200" indent="-457200">
              <a:spcBef>
                <a:spcPts val="0"/>
              </a:spcBef>
              <a:spcAft>
                <a:spcPts val="2400"/>
              </a:spcAft>
              <a:buFont typeface="Arial" panose="020B0604020202020204" pitchFamily="34" charset="0"/>
              <a:buChar char="•"/>
              <a:defRPr sz="2000" spc="-50" baseline="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2" name="Group 11"/>
          <p:cNvGrpSpPr/>
          <p:nvPr userDrawn="1"/>
        </p:nvGrpSpPr>
        <p:grpSpPr>
          <a:xfrm>
            <a:off x="0" y="1802155"/>
            <a:ext cx="5696481" cy="210312"/>
            <a:chOff x="0" y="1817918"/>
            <a:chExt cx="5696481" cy="210312"/>
          </a:xfrm>
        </p:grpSpPr>
        <p:sp>
          <p:nvSpPr>
            <p:cNvPr id="13" name="Oval 12"/>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1"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866466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Col_C1Title&amp;Image&amp;Source_C2Bullets">
    <p:spTree>
      <p:nvGrpSpPr>
        <p:cNvPr id="1" name=""/>
        <p:cNvGrpSpPr/>
        <p:nvPr/>
      </p:nvGrpSpPr>
      <p:grpSpPr>
        <a:xfrm>
          <a:off x="0" y="0"/>
          <a:ext cx="0" cy="0"/>
          <a:chOff x="0" y="0"/>
          <a:chExt cx="0" cy="0"/>
        </a:xfrm>
      </p:grpSpPr>
      <p:sp>
        <p:nvSpPr>
          <p:cNvPr id="17" name="Rectangle 16"/>
          <p:cNvSpPr/>
          <p:nvPr userDrawn="1"/>
        </p:nvSpPr>
        <p:spPr>
          <a:xfrm>
            <a:off x="0" y="5714471"/>
            <a:ext cx="8980234" cy="48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548640"/>
            <a:ext cx="7863840" cy="1188720"/>
          </a:xfrm>
        </p:spPr>
        <p:txBody>
          <a:bodyPr/>
          <a:lstStyle>
            <a:lvl1pPr>
              <a:lnSpc>
                <a:spcPct val="75000"/>
              </a:lnSpc>
              <a:defRPr/>
            </a:lvl1pPr>
          </a:lstStyle>
          <a:p>
            <a:r>
              <a:rPr lang="en-US" dirty="0"/>
              <a:t>Slide Title</a:t>
            </a:r>
          </a:p>
        </p:txBody>
      </p:sp>
      <p:sp>
        <p:nvSpPr>
          <p:cNvPr id="5" name="Rectangle 4"/>
          <p:cNvSpPr/>
          <p:nvPr userDrawn="1"/>
        </p:nvSpPr>
        <p:spPr>
          <a:xfrm>
            <a:off x="8980234" y="3505"/>
            <a:ext cx="3200400" cy="6199094"/>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dirty="0"/>
          </a:p>
        </p:txBody>
      </p:sp>
      <p:sp>
        <p:nvSpPr>
          <p:cNvPr id="6" name="Content Placeholder 4"/>
          <p:cNvSpPr>
            <a:spLocks noGrp="1"/>
          </p:cNvSpPr>
          <p:nvPr>
            <p:ph sz="quarter" idx="12" hasCustomPrompt="1"/>
          </p:nvPr>
        </p:nvSpPr>
        <p:spPr>
          <a:xfrm>
            <a:off x="640080" y="2286000"/>
            <a:ext cx="7863840" cy="3291840"/>
          </a:xfrm>
          <a:prstGeom prst="rect">
            <a:avLst/>
          </a:prstGeom>
        </p:spPr>
        <p:txBody>
          <a:bodyPr/>
          <a:lstStyle>
            <a:lvl1pPr marL="0" indent="0">
              <a:buNone/>
              <a:defRPr baseline="0">
                <a:solidFill>
                  <a:srgbClr val="6D6D6D"/>
                </a:solidFill>
                <a:latin typeface="ITC Franklin Gothic Std Book" panose="020B0504030503020204"/>
              </a:defRPr>
            </a:lvl1pPr>
          </a:lstStyle>
          <a:p>
            <a:pPr lvl="0"/>
            <a:r>
              <a:rPr lang="en-US" dirty="0"/>
              <a:t>Image, map, graph</a:t>
            </a:r>
          </a:p>
        </p:txBody>
      </p:sp>
      <p:sp>
        <p:nvSpPr>
          <p:cNvPr id="8" name="Text Placeholder 9"/>
          <p:cNvSpPr>
            <a:spLocks noGrp="1"/>
          </p:cNvSpPr>
          <p:nvPr>
            <p:ph type="body" sz="quarter" idx="14" hasCustomPrompt="1"/>
          </p:nvPr>
        </p:nvSpPr>
        <p:spPr>
          <a:xfrm>
            <a:off x="9391714" y="491633"/>
            <a:ext cx="2377440" cy="5222838"/>
          </a:xfrm>
          <a:prstGeom prst="rect">
            <a:avLst/>
          </a:prstGeom>
        </p:spPr>
        <p:txBody>
          <a:bodyPr/>
          <a:lstStyle>
            <a:lvl1pPr marL="228600" indent="-228600">
              <a:spcBef>
                <a:spcPts val="0"/>
              </a:spcBef>
              <a:spcAft>
                <a:spcPts val="2400"/>
              </a:spcAft>
              <a:buFont typeface="Arial" panose="020B0604020202020204" pitchFamily="34" charset="0"/>
              <a:buChar char="•"/>
              <a:defRPr sz="2000" spc="-50" baseline="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2" name="Group 11"/>
          <p:cNvGrpSpPr/>
          <p:nvPr userDrawn="1"/>
        </p:nvGrpSpPr>
        <p:grpSpPr>
          <a:xfrm>
            <a:off x="0" y="1781097"/>
            <a:ext cx="5696481" cy="210312"/>
            <a:chOff x="0" y="1817918"/>
            <a:chExt cx="5696481" cy="210312"/>
          </a:xfrm>
        </p:grpSpPr>
        <p:sp>
          <p:nvSpPr>
            <p:cNvPr id="13" name="Oval 12"/>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1"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16" name="Text Placeholder 3"/>
          <p:cNvSpPr>
            <a:spLocks noGrp="1"/>
          </p:cNvSpPr>
          <p:nvPr>
            <p:ph type="body" sz="quarter" idx="13" hasCustomPrompt="1"/>
          </p:nvPr>
        </p:nvSpPr>
        <p:spPr>
          <a:xfrm>
            <a:off x="640080" y="5839590"/>
            <a:ext cx="7863840" cy="237890"/>
          </a:xfrm>
          <a:prstGeom prst="rect">
            <a:avLst/>
          </a:prstGeom>
        </p:spPr>
        <p:txBody>
          <a:bodyPr/>
          <a:lstStyle>
            <a:lvl1pPr marL="0" indent="0" algn="ctr">
              <a:buNone/>
              <a:defRPr sz="1600" i="0">
                <a:solidFill>
                  <a:srgbClr val="232D4B"/>
                </a:solidFill>
                <a:latin typeface="ITCFranklinGothic LT Pro CnBk" panose="020B0506030503020204" pitchFamily="34" charset="0"/>
              </a:defRPr>
            </a:lvl1pPr>
          </a:lstStyle>
          <a:p>
            <a:pPr lvl="0"/>
            <a:r>
              <a:rPr lang="en-US" dirty="0"/>
              <a:t>Source</a:t>
            </a:r>
          </a:p>
        </p:txBody>
      </p:sp>
    </p:spTree>
    <p:extLst>
      <p:ext uri="{BB962C8B-B14F-4D97-AF65-F5344CB8AC3E}">
        <p14:creationId xmlns:p14="http://schemas.microsoft.com/office/powerpoint/2010/main" val="4145772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_C1Title&amp;Bullets_C2Image_ChartTitle">
    <p:spTree>
      <p:nvGrpSpPr>
        <p:cNvPr id="1" name=""/>
        <p:cNvGrpSpPr/>
        <p:nvPr/>
      </p:nvGrpSpPr>
      <p:grpSpPr>
        <a:xfrm>
          <a:off x="0" y="0"/>
          <a:ext cx="0" cy="0"/>
          <a:chOff x="0" y="0"/>
          <a:chExt cx="0" cy="0"/>
        </a:xfrm>
      </p:grpSpPr>
      <p:sp>
        <p:nvSpPr>
          <p:cNvPr id="3" name="Rectangle 2"/>
          <p:cNvSpPr/>
          <p:nvPr userDrawn="1"/>
        </p:nvSpPr>
        <p:spPr>
          <a:xfrm>
            <a:off x="5486401" y="1"/>
            <a:ext cx="6705600" cy="6212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640080"/>
            <a:ext cx="4297680" cy="19202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39968" y="243840"/>
            <a:ext cx="6035040" cy="5435906"/>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sp>
        <p:nvSpPr>
          <p:cNvPr id="10" name="Text Placeholder 5"/>
          <p:cNvSpPr>
            <a:spLocks noGrp="1"/>
          </p:cNvSpPr>
          <p:nvPr>
            <p:ph type="body" sz="quarter" idx="13" hasCustomPrompt="1"/>
          </p:nvPr>
        </p:nvSpPr>
        <p:spPr>
          <a:xfrm>
            <a:off x="640080" y="3200400"/>
            <a:ext cx="4297680" cy="2651760"/>
          </a:xfrm>
          <a:prstGeom prst="rect">
            <a:avLst/>
          </a:prstGeom>
        </p:spPr>
        <p:txBody>
          <a:bodyPr/>
          <a:lstStyle>
            <a:lvl1pPr marL="228600" indent="-228600">
              <a:spcAft>
                <a:spcPts val="2400"/>
              </a:spcAft>
              <a:buFont typeface="Arial" panose="020B0604020202020204" pitchFamily="34" charset="0"/>
              <a:buChar char="•"/>
              <a:defRPr sz="2000" spc="-50" baseline="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1" name="Group 10"/>
          <p:cNvGrpSpPr/>
          <p:nvPr userDrawn="1"/>
        </p:nvGrpSpPr>
        <p:grpSpPr>
          <a:xfrm>
            <a:off x="0" y="2611428"/>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839968" y="5808479"/>
            <a:ext cx="6035039" cy="287521"/>
          </a:xfrm>
          <a:prstGeom prst="rect">
            <a:avLst/>
          </a:prstGeom>
        </p:spPr>
        <p:txBody>
          <a:bodyPr/>
          <a:lstStyle>
            <a:lvl1pPr marL="0" indent="0" algn="ctr" defTabSz="914400" rtl="0" eaLnBrk="1" latinLnBrk="0" hangingPunct="1">
              <a:lnSpc>
                <a:spcPct val="80000"/>
              </a:lnSpc>
              <a:spcBef>
                <a:spcPct val="0"/>
              </a:spcBef>
              <a:buNone/>
              <a:defRPr lang="en-US" sz="1800" b="0" i="0" u="none" strike="noStrike" kern="1200" cap="none" spc="0" baseline="0" dirty="0">
                <a:solidFill>
                  <a:srgbClr val="232D4B"/>
                </a:solidFill>
                <a:uFillTx/>
                <a:latin typeface="ITCFranklinGothic LT Pro CnMd" panose="020B0606030503020204" pitchFamily="34" charset="0"/>
                <a:ea typeface="+mj-ea"/>
                <a:cs typeface="+mj-cs"/>
                <a:sym typeface="ITC Franklin Gothic Std Book"/>
              </a:defRPr>
            </a:lvl1pPr>
          </a:lstStyle>
          <a:p>
            <a:pPr lvl="0"/>
            <a:r>
              <a:rPr lang="en-US" dirty="0"/>
              <a:t>Chart Title</a:t>
            </a:r>
          </a:p>
        </p:txBody>
      </p:sp>
    </p:spTree>
    <p:extLst>
      <p:ext uri="{BB962C8B-B14F-4D97-AF65-F5344CB8AC3E}">
        <p14:creationId xmlns:p14="http://schemas.microsoft.com/office/powerpoint/2010/main" val="1207877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Col_C1Title_C2Image_ChartTitle">
    <p:spTree>
      <p:nvGrpSpPr>
        <p:cNvPr id="1" name=""/>
        <p:cNvGrpSpPr/>
        <p:nvPr/>
      </p:nvGrpSpPr>
      <p:grpSpPr>
        <a:xfrm>
          <a:off x="0" y="0"/>
          <a:ext cx="0" cy="0"/>
          <a:chOff x="0" y="0"/>
          <a:chExt cx="0" cy="0"/>
        </a:xfrm>
      </p:grpSpPr>
      <p:sp>
        <p:nvSpPr>
          <p:cNvPr id="3" name="Rectangle 2"/>
          <p:cNvSpPr/>
          <p:nvPr userDrawn="1"/>
        </p:nvSpPr>
        <p:spPr>
          <a:xfrm>
            <a:off x="5486401" y="1"/>
            <a:ext cx="6705600" cy="62125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1463040"/>
            <a:ext cx="4297680" cy="23774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39968" y="243840"/>
            <a:ext cx="6035040" cy="5435906"/>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grpSp>
        <p:nvGrpSpPr>
          <p:cNvPr id="11" name="Group 10"/>
          <p:cNvGrpSpPr/>
          <p:nvPr userDrawn="1"/>
        </p:nvGrpSpPr>
        <p:grpSpPr>
          <a:xfrm>
            <a:off x="0" y="393192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839968" y="5808479"/>
            <a:ext cx="6035039" cy="287521"/>
          </a:xfrm>
          <a:prstGeom prst="rect">
            <a:avLst/>
          </a:prstGeom>
        </p:spPr>
        <p:txBody>
          <a:bodyPr/>
          <a:lstStyle>
            <a:lvl1pPr marL="0" indent="0" algn="ctr" defTabSz="914400" rtl="0" eaLnBrk="1" latinLnBrk="0" hangingPunct="1">
              <a:lnSpc>
                <a:spcPct val="80000"/>
              </a:lnSpc>
              <a:spcBef>
                <a:spcPct val="0"/>
              </a:spcBef>
              <a:buNone/>
              <a:defRPr lang="en-US" sz="1800" b="0" i="0" u="none" strike="noStrike" kern="1200" cap="none" spc="0" baseline="0" dirty="0">
                <a:solidFill>
                  <a:srgbClr val="232D4B"/>
                </a:solidFill>
                <a:uFillTx/>
                <a:latin typeface="ITCFranklinGothic LT Pro CnMd" panose="020B0606030503020204" pitchFamily="34" charset="0"/>
                <a:ea typeface="+mj-ea"/>
                <a:cs typeface="+mj-cs"/>
                <a:sym typeface="ITC Franklin Gothic Std Book"/>
              </a:defRPr>
            </a:lvl1pPr>
          </a:lstStyle>
          <a:p>
            <a:pPr lvl="0"/>
            <a:r>
              <a:rPr lang="en-US" dirty="0"/>
              <a:t>Chart Title</a:t>
            </a:r>
          </a:p>
        </p:txBody>
      </p:sp>
    </p:spTree>
    <p:extLst>
      <p:ext uri="{BB962C8B-B14F-4D97-AF65-F5344CB8AC3E}">
        <p14:creationId xmlns:p14="http://schemas.microsoft.com/office/powerpoint/2010/main" val="2425723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2Col_C1Title_C2Image_ChtTitle_NoBckgrd">
    <p:spTree>
      <p:nvGrpSpPr>
        <p:cNvPr id="1" name=""/>
        <p:cNvGrpSpPr/>
        <p:nvPr/>
      </p:nvGrpSpPr>
      <p:grpSpPr>
        <a:xfrm>
          <a:off x="0" y="0"/>
          <a:ext cx="0" cy="0"/>
          <a:chOff x="0" y="0"/>
          <a:chExt cx="0" cy="0"/>
        </a:xfrm>
      </p:grpSpPr>
      <p:sp>
        <p:nvSpPr>
          <p:cNvPr id="17" name="Rectangle 16"/>
          <p:cNvSpPr/>
          <p:nvPr userDrawn="1"/>
        </p:nvSpPr>
        <p:spPr>
          <a:xfrm>
            <a:off x="5486400" y="5714471"/>
            <a:ext cx="6705600" cy="48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1463040"/>
            <a:ext cx="4297680" cy="23774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39968" y="243840"/>
            <a:ext cx="6035040" cy="530352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grpSp>
        <p:nvGrpSpPr>
          <p:cNvPr id="11" name="Group 10"/>
          <p:cNvGrpSpPr/>
          <p:nvPr userDrawn="1"/>
        </p:nvGrpSpPr>
        <p:grpSpPr>
          <a:xfrm>
            <a:off x="0" y="393192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839968" y="5808479"/>
            <a:ext cx="6035039" cy="287521"/>
          </a:xfrm>
          <a:prstGeom prst="rect">
            <a:avLst/>
          </a:prstGeom>
        </p:spPr>
        <p:txBody>
          <a:bodyPr/>
          <a:lstStyle>
            <a:lvl1pPr marL="0" indent="0" algn="ctr" defTabSz="914400" rtl="0" eaLnBrk="1" latinLnBrk="0" hangingPunct="1">
              <a:lnSpc>
                <a:spcPct val="80000"/>
              </a:lnSpc>
              <a:spcBef>
                <a:spcPct val="0"/>
              </a:spcBef>
              <a:buNone/>
              <a:defRPr lang="en-US" sz="1600" b="0" i="0" u="none" strike="noStrike" kern="1200" cap="none" spc="0" baseline="0" dirty="0">
                <a:solidFill>
                  <a:srgbClr val="232D4B"/>
                </a:solidFill>
                <a:uFillTx/>
                <a:latin typeface="ITCFranklinGothic LT Pro CnBk" panose="020B0506030503020204" pitchFamily="34" charset="0"/>
                <a:ea typeface="+mj-ea"/>
                <a:cs typeface="+mj-cs"/>
                <a:sym typeface="ITC Franklin Gothic Std Book"/>
              </a:defRPr>
            </a:lvl1pPr>
          </a:lstStyle>
          <a:p>
            <a:pPr lvl="0"/>
            <a:r>
              <a:rPr lang="en-US" dirty="0"/>
              <a:t>Chart Title</a:t>
            </a:r>
          </a:p>
        </p:txBody>
      </p:sp>
    </p:spTree>
    <p:extLst>
      <p:ext uri="{BB962C8B-B14F-4D97-AF65-F5344CB8AC3E}">
        <p14:creationId xmlns:p14="http://schemas.microsoft.com/office/powerpoint/2010/main" val="324522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2Col_C1Title_NoChartTitle">
    <p:spTree>
      <p:nvGrpSpPr>
        <p:cNvPr id="1" name=""/>
        <p:cNvGrpSpPr/>
        <p:nvPr/>
      </p:nvGrpSpPr>
      <p:grpSpPr>
        <a:xfrm>
          <a:off x="0" y="0"/>
          <a:ext cx="0" cy="0"/>
          <a:chOff x="0" y="0"/>
          <a:chExt cx="0" cy="0"/>
        </a:xfrm>
      </p:grpSpPr>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1463040"/>
            <a:ext cx="4297680" cy="23774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39968" y="243839"/>
            <a:ext cx="6035040" cy="5727469"/>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grpSp>
        <p:nvGrpSpPr>
          <p:cNvPr id="11" name="Group 10"/>
          <p:cNvGrpSpPr/>
          <p:nvPr userDrawn="1"/>
        </p:nvGrpSpPr>
        <p:grpSpPr>
          <a:xfrm>
            <a:off x="0" y="393192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968225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2Col_NEW">
    <p:spTree>
      <p:nvGrpSpPr>
        <p:cNvPr id="1" name=""/>
        <p:cNvGrpSpPr/>
        <p:nvPr/>
      </p:nvGrpSpPr>
      <p:grpSpPr>
        <a:xfrm>
          <a:off x="0" y="0"/>
          <a:ext cx="0" cy="0"/>
          <a:chOff x="0" y="0"/>
          <a:chExt cx="0" cy="0"/>
        </a:xfrm>
      </p:grpSpPr>
      <p:sp>
        <p:nvSpPr>
          <p:cNvPr id="17" name="Rectangle 16"/>
          <p:cNvSpPr/>
          <p:nvPr userDrawn="1"/>
        </p:nvSpPr>
        <p:spPr>
          <a:xfrm>
            <a:off x="4946073" y="5714471"/>
            <a:ext cx="7245927" cy="4881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4946073"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1260765"/>
            <a:ext cx="3470417" cy="2579715"/>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169408" y="243840"/>
            <a:ext cx="6705600" cy="530352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grpSp>
        <p:nvGrpSpPr>
          <p:cNvPr id="11" name="Group 10"/>
          <p:cNvGrpSpPr/>
          <p:nvPr userDrawn="1"/>
        </p:nvGrpSpPr>
        <p:grpSpPr>
          <a:xfrm>
            <a:off x="0" y="3931920"/>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701423" y="5814774"/>
            <a:ext cx="6035039" cy="287521"/>
          </a:xfrm>
          <a:prstGeom prst="rect">
            <a:avLst/>
          </a:prstGeom>
        </p:spPr>
        <p:txBody>
          <a:bodyPr/>
          <a:lstStyle>
            <a:lvl1pPr marL="0" indent="0" algn="ctr" defTabSz="914400" rtl="0" eaLnBrk="1" latinLnBrk="0" hangingPunct="1">
              <a:lnSpc>
                <a:spcPct val="80000"/>
              </a:lnSpc>
              <a:spcBef>
                <a:spcPct val="0"/>
              </a:spcBef>
              <a:buNone/>
              <a:defRPr lang="en-US" sz="1600" b="0" i="0" u="none" strike="noStrike" kern="1200" cap="none" spc="0" baseline="0" dirty="0">
                <a:solidFill>
                  <a:srgbClr val="232D4B"/>
                </a:solidFill>
                <a:uFillTx/>
                <a:latin typeface="ITCFranklinGothic LT Pro CnBk" panose="020B0506030503020204" pitchFamily="34" charset="0"/>
                <a:ea typeface="+mj-ea"/>
                <a:cs typeface="+mj-cs"/>
                <a:sym typeface="ITC Franklin Gothic Std Book"/>
              </a:defRPr>
            </a:lvl1pPr>
          </a:lstStyle>
          <a:p>
            <a:pPr lvl="0"/>
            <a:r>
              <a:rPr lang="en-US" dirty="0"/>
              <a:t>Chart Title</a:t>
            </a:r>
          </a:p>
        </p:txBody>
      </p:sp>
    </p:spTree>
    <p:extLst>
      <p:ext uri="{BB962C8B-B14F-4D97-AF65-F5344CB8AC3E}">
        <p14:creationId xmlns:p14="http://schemas.microsoft.com/office/powerpoint/2010/main" val="1129162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Col_C1Title&amp;Bullets_C2Image_Source">
    <p:spTree>
      <p:nvGrpSpPr>
        <p:cNvPr id="1" name=""/>
        <p:cNvGrpSpPr/>
        <p:nvPr/>
      </p:nvGrpSpPr>
      <p:grpSpPr>
        <a:xfrm>
          <a:off x="0" y="0"/>
          <a:ext cx="0" cy="0"/>
          <a:chOff x="0" y="0"/>
          <a:chExt cx="0" cy="0"/>
        </a:xfrm>
      </p:grpSpPr>
      <p:sp>
        <p:nvSpPr>
          <p:cNvPr id="16" name="Rectangle 15"/>
          <p:cNvSpPr/>
          <p:nvPr userDrawn="1"/>
        </p:nvSpPr>
        <p:spPr>
          <a:xfrm>
            <a:off x="5486401" y="5679745"/>
            <a:ext cx="6705600" cy="5327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640080"/>
            <a:ext cx="4297680" cy="19202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39968" y="243840"/>
            <a:ext cx="6035040" cy="5435906"/>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sp>
        <p:nvSpPr>
          <p:cNvPr id="10" name="Text Placeholder 5"/>
          <p:cNvSpPr>
            <a:spLocks noGrp="1"/>
          </p:cNvSpPr>
          <p:nvPr>
            <p:ph type="body" sz="quarter" idx="13" hasCustomPrompt="1"/>
          </p:nvPr>
        </p:nvSpPr>
        <p:spPr>
          <a:xfrm>
            <a:off x="640080" y="3200400"/>
            <a:ext cx="4297680" cy="2651760"/>
          </a:xfrm>
          <a:prstGeom prst="rect">
            <a:avLst/>
          </a:prstGeom>
        </p:spPr>
        <p:txBody>
          <a:bodyPr/>
          <a:lstStyle>
            <a:lvl1pPr marL="228600" indent="-228600">
              <a:spcAft>
                <a:spcPts val="2400"/>
              </a:spcAft>
              <a:buFont typeface="Arial" panose="020B0604020202020204" pitchFamily="34" charset="0"/>
              <a:buChar char="•"/>
              <a:defRPr sz="2000" spc="-50" baseline="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1" name="Group 10"/>
          <p:cNvGrpSpPr/>
          <p:nvPr userDrawn="1"/>
        </p:nvGrpSpPr>
        <p:grpSpPr>
          <a:xfrm>
            <a:off x="0" y="2611428"/>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6" name="Text Placeholder 5"/>
          <p:cNvSpPr>
            <a:spLocks noGrp="1"/>
          </p:cNvSpPr>
          <p:nvPr>
            <p:ph type="body" sz="quarter" idx="14" hasCustomPrompt="1"/>
          </p:nvPr>
        </p:nvSpPr>
        <p:spPr>
          <a:xfrm>
            <a:off x="5839968" y="5808479"/>
            <a:ext cx="6035039" cy="287521"/>
          </a:xfrm>
          <a:prstGeom prst="rect">
            <a:avLst/>
          </a:prstGeom>
        </p:spPr>
        <p:txBody>
          <a:bodyPr/>
          <a:lstStyle>
            <a:lvl1pPr marL="0" indent="0" algn="ctr" defTabSz="914400" rtl="0" eaLnBrk="1" latinLnBrk="0" hangingPunct="1">
              <a:lnSpc>
                <a:spcPct val="80000"/>
              </a:lnSpc>
              <a:spcBef>
                <a:spcPct val="0"/>
              </a:spcBef>
              <a:buNone/>
              <a:defRPr lang="en-US" sz="1400" b="0" i="0" u="none" strike="noStrike" kern="1200" cap="none" spc="0" baseline="0" dirty="0">
                <a:solidFill>
                  <a:srgbClr val="232D4B"/>
                </a:solidFill>
                <a:uFillTx/>
                <a:latin typeface="ITCFranklinGothic LT Pro CnBk" panose="020B0506030503020204" pitchFamily="34" charset="0"/>
                <a:ea typeface="+mj-ea"/>
                <a:cs typeface="+mj-cs"/>
                <a:sym typeface="ITC Franklin Gothic Std Book"/>
              </a:defRPr>
            </a:lvl1pPr>
          </a:lstStyle>
          <a:p>
            <a:pPr lvl="0"/>
            <a:r>
              <a:rPr lang="en-US" dirty="0"/>
              <a:t>Source</a:t>
            </a:r>
          </a:p>
        </p:txBody>
      </p:sp>
    </p:spTree>
    <p:extLst>
      <p:ext uri="{BB962C8B-B14F-4D97-AF65-F5344CB8AC3E}">
        <p14:creationId xmlns:p14="http://schemas.microsoft.com/office/powerpoint/2010/main" val="2816130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Col_C1Title&amp;Bullets_C2Image">
    <p:spTree>
      <p:nvGrpSpPr>
        <p:cNvPr id="1" name=""/>
        <p:cNvGrpSpPr/>
        <p:nvPr/>
      </p:nvGrpSpPr>
      <p:grpSpPr>
        <a:xfrm>
          <a:off x="0" y="0"/>
          <a:ext cx="0" cy="0"/>
          <a:chOff x="0" y="0"/>
          <a:chExt cx="0" cy="0"/>
        </a:xfrm>
      </p:grpSpPr>
      <p:sp>
        <p:nvSpPr>
          <p:cNvPr id="5" name="Rectangle 4"/>
          <p:cNvSpPr/>
          <p:nvPr userDrawn="1"/>
        </p:nvSpPr>
        <p:spPr>
          <a:xfrm>
            <a:off x="0" y="0"/>
            <a:ext cx="5486400" cy="6212541"/>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640080"/>
            <a:ext cx="4297680" cy="1920240"/>
          </a:xfrm>
        </p:spPr>
        <p:txBody>
          <a:bodyPr/>
          <a:lstStyle>
            <a:lvl1pPr>
              <a:defRPr>
                <a:solidFill>
                  <a:schemeClr val="bg1"/>
                </a:solidFill>
              </a:defRPr>
            </a:lvl1pPr>
          </a:lstStyle>
          <a:p>
            <a:r>
              <a:rPr lang="en-US" dirty="0"/>
              <a:t>Slide Title</a:t>
            </a:r>
          </a:p>
        </p:txBody>
      </p:sp>
      <p:sp>
        <p:nvSpPr>
          <p:cNvPr id="9" name="Content Placeholder 6"/>
          <p:cNvSpPr>
            <a:spLocks noGrp="1"/>
          </p:cNvSpPr>
          <p:nvPr>
            <p:ph sz="quarter" idx="12" hasCustomPrompt="1"/>
          </p:nvPr>
        </p:nvSpPr>
        <p:spPr>
          <a:xfrm>
            <a:off x="5803392" y="243840"/>
            <a:ext cx="6083808" cy="573024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sp>
        <p:nvSpPr>
          <p:cNvPr id="10" name="Text Placeholder 5"/>
          <p:cNvSpPr>
            <a:spLocks noGrp="1"/>
          </p:cNvSpPr>
          <p:nvPr>
            <p:ph type="body" sz="quarter" idx="13" hasCustomPrompt="1"/>
          </p:nvPr>
        </p:nvSpPr>
        <p:spPr>
          <a:xfrm>
            <a:off x="640080" y="3200400"/>
            <a:ext cx="4297680" cy="2651760"/>
          </a:xfrm>
          <a:prstGeom prst="rect">
            <a:avLst/>
          </a:prstGeom>
        </p:spPr>
        <p:txBody>
          <a:bodyPr/>
          <a:lstStyle>
            <a:lvl1pPr marL="457200" indent="-457200">
              <a:spcAft>
                <a:spcPts val="2400"/>
              </a:spcAft>
              <a:buFont typeface="Arial" panose="020B0604020202020204" pitchFamily="34" charset="0"/>
              <a:buChar char="•"/>
              <a:defRPr sz="2000" spc="-50" baseline="0">
                <a:solidFill>
                  <a:schemeClr val="bg1"/>
                </a:solidFill>
                <a:latin typeface="Segoe UI" panose="020B0502040204020203" pitchFamily="34" charset="0"/>
                <a:cs typeface="Segoe UI" panose="020B0502040204020203" pitchFamily="34" charset="0"/>
              </a:defRPr>
            </a:lvl1pPr>
          </a:lstStyle>
          <a:p>
            <a:pPr lvl="0"/>
            <a:r>
              <a:rPr lang="en-US" dirty="0"/>
              <a:t>Item One</a:t>
            </a:r>
          </a:p>
          <a:p>
            <a:pPr lvl="0"/>
            <a:r>
              <a:rPr lang="en-US" dirty="0"/>
              <a:t>Item Two</a:t>
            </a:r>
          </a:p>
          <a:p>
            <a:pPr lvl="0"/>
            <a:r>
              <a:rPr lang="en-US" dirty="0"/>
              <a:t>Item Three</a:t>
            </a:r>
          </a:p>
          <a:p>
            <a:pPr lvl="0"/>
            <a:endParaRPr lang="en-US" dirty="0"/>
          </a:p>
        </p:txBody>
      </p:sp>
      <p:grpSp>
        <p:nvGrpSpPr>
          <p:cNvPr id="11" name="Group 10"/>
          <p:cNvGrpSpPr/>
          <p:nvPr userDrawn="1"/>
        </p:nvGrpSpPr>
        <p:grpSpPr>
          <a:xfrm>
            <a:off x="0" y="2635812"/>
            <a:ext cx="4320809" cy="210312"/>
            <a:chOff x="0" y="3978507"/>
            <a:chExt cx="4320809" cy="210312"/>
          </a:xfrm>
        </p:grpSpPr>
        <p:sp>
          <p:nvSpPr>
            <p:cNvPr id="12" name="Oval 11"/>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5"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88405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urve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405399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Col_C1Title&amp;SubT&amp;Text_C2Image">
    <p:spTree>
      <p:nvGrpSpPr>
        <p:cNvPr id="1" name=""/>
        <p:cNvGrpSpPr/>
        <p:nvPr/>
      </p:nvGrpSpPr>
      <p:grpSpPr>
        <a:xfrm>
          <a:off x="0" y="0"/>
          <a:ext cx="0" cy="0"/>
          <a:chOff x="0" y="0"/>
          <a:chExt cx="0" cy="0"/>
        </a:xfrm>
      </p:grpSpPr>
      <p:sp>
        <p:nvSpPr>
          <p:cNvPr id="5" name="Rectangle 4"/>
          <p:cNvSpPr/>
          <p:nvPr userDrawn="1"/>
        </p:nvSpPr>
        <p:spPr>
          <a:xfrm>
            <a:off x="0" y="1"/>
            <a:ext cx="5486400" cy="6205728"/>
          </a:xfrm>
          <a:prstGeom prst="rect">
            <a:avLst/>
          </a:prstGeom>
          <a:solidFill>
            <a:srgbClr val="232D4B"/>
          </a:solidFill>
          <a:ln>
            <a:noFill/>
          </a:ln>
          <a:effectLst>
            <a:outerShdw blurRad="889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40080" y="820148"/>
            <a:ext cx="4297680" cy="1371600"/>
          </a:xfrm>
        </p:spPr>
        <p:txBody>
          <a:bodyPr/>
          <a:lstStyle>
            <a:lvl1pPr>
              <a:defRPr>
                <a:solidFill>
                  <a:schemeClr val="bg1"/>
                </a:solidFill>
              </a:defRPr>
            </a:lvl1pPr>
          </a:lstStyle>
          <a:p>
            <a:r>
              <a:rPr lang="en-US" dirty="0"/>
              <a:t>Slide Title</a:t>
            </a:r>
          </a:p>
        </p:txBody>
      </p:sp>
      <p:sp>
        <p:nvSpPr>
          <p:cNvPr id="6" name="Text Placeholder 4"/>
          <p:cNvSpPr>
            <a:spLocks noGrp="1"/>
          </p:cNvSpPr>
          <p:nvPr>
            <p:ph type="body" sz="quarter" idx="12" hasCustomPrompt="1"/>
          </p:nvPr>
        </p:nvSpPr>
        <p:spPr>
          <a:xfrm>
            <a:off x="640080" y="2194560"/>
            <a:ext cx="4297680" cy="426571"/>
          </a:xfrm>
          <a:prstGeom prst="rect">
            <a:avLst/>
          </a:prstGeom>
        </p:spPr>
        <p:txBody>
          <a:bodyPr/>
          <a:lstStyle>
            <a:lvl1pPr marL="0" indent="0">
              <a:buNone/>
              <a:defRPr lang="en-US" sz="2000" kern="1200" cap="all" spc="-50" baseline="0" dirty="0">
                <a:solidFill>
                  <a:srgbClr val="F1F1EF"/>
                </a:solidFill>
                <a:latin typeface="Franklin Gothic ATF ExLt" panose="020B030306060204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Subtitle</a:t>
            </a:r>
          </a:p>
        </p:txBody>
      </p:sp>
      <p:sp>
        <p:nvSpPr>
          <p:cNvPr id="11" name="Text Placeholder 5"/>
          <p:cNvSpPr>
            <a:spLocks noGrp="1"/>
          </p:cNvSpPr>
          <p:nvPr>
            <p:ph type="body" sz="quarter" idx="14" hasCustomPrompt="1"/>
          </p:nvPr>
        </p:nvSpPr>
        <p:spPr>
          <a:xfrm>
            <a:off x="777240" y="3334324"/>
            <a:ext cx="3931920" cy="2298302"/>
          </a:xfrm>
          <a:prstGeom prst="rect">
            <a:avLst/>
          </a:prstGeom>
        </p:spPr>
        <p:txBody>
          <a:bodyPr/>
          <a:lstStyle>
            <a:lvl1pPr marL="0" indent="0" algn="l">
              <a:buNone/>
              <a:defRPr sz="3200" b="0">
                <a:solidFill>
                  <a:schemeClr val="bg1"/>
                </a:solidFill>
                <a:latin typeface="Franklin Gothic Demi Cond" panose="020B0706030402020204" pitchFamily="34" charset="0"/>
              </a:defRPr>
            </a:lvl1pPr>
          </a:lstStyle>
          <a:p>
            <a:pPr lvl="0"/>
            <a:r>
              <a:rPr lang="en-US" dirty="0"/>
              <a:t>Important Fact/Piece of Data Goes Here</a:t>
            </a:r>
          </a:p>
        </p:txBody>
      </p:sp>
      <p:grpSp>
        <p:nvGrpSpPr>
          <p:cNvPr id="12" name="Group 11"/>
          <p:cNvGrpSpPr/>
          <p:nvPr userDrawn="1"/>
        </p:nvGrpSpPr>
        <p:grpSpPr>
          <a:xfrm>
            <a:off x="0" y="2700996"/>
            <a:ext cx="4320809" cy="210312"/>
            <a:chOff x="0" y="3978507"/>
            <a:chExt cx="4320809" cy="210312"/>
          </a:xfrm>
        </p:grpSpPr>
        <p:sp>
          <p:nvSpPr>
            <p:cNvPr id="13" name="Oval 12"/>
            <p:cNvSpPr/>
            <p:nvPr userDrawn="1"/>
          </p:nvSpPr>
          <p:spPr>
            <a:xfrm>
              <a:off x="4110497" y="3978507"/>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4093824"/>
              <a:ext cx="41148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6"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17" name="Content Placeholder 6"/>
          <p:cNvSpPr>
            <a:spLocks noGrp="1"/>
          </p:cNvSpPr>
          <p:nvPr>
            <p:ph sz="quarter" idx="15" hasCustomPrompt="1"/>
          </p:nvPr>
        </p:nvSpPr>
        <p:spPr>
          <a:xfrm>
            <a:off x="5803392" y="243840"/>
            <a:ext cx="6083808" cy="5730240"/>
          </a:xfrm>
          <a:prstGeom prst="rect">
            <a:avLst/>
          </a:prstGeom>
        </p:spPr>
        <p:txBody>
          <a:bodyPr/>
          <a:lstStyle>
            <a:lvl1pPr marL="0" indent="0">
              <a:buNone/>
              <a:defRPr sz="2400" baseline="0">
                <a:solidFill>
                  <a:srgbClr val="5A5A5A"/>
                </a:solidFill>
                <a:latin typeface="ITC Franklin Gothic Std Book" panose="020B0504030503020204"/>
              </a:defRPr>
            </a:lvl1pPr>
          </a:lstStyle>
          <a:p>
            <a:pPr lvl="0"/>
            <a:r>
              <a:rPr lang="en-US" dirty="0"/>
              <a:t>Image, graph, chart</a:t>
            </a:r>
          </a:p>
        </p:txBody>
      </p:sp>
    </p:spTree>
    <p:extLst>
      <p:ext uri="{BB962C8B-B14F-4D97-AF65-F5344CB8AC3E}">
        <p14:creationId xmlns:p14="http://schemas.microsoft.com/office/powerpoint/2010/main" val="71836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Col_C1Title-1line_Img_ChartTitle_Sidbar">
    <p:spTree>
      <p:nvGrpSpPr>
        <p:cNvPr id="1" name=""/>
        <p:cNvGrpSpPr/>
        <p:nvPr/>
      </p:nvGrpSpPr>
      <p:grpSpPr>
        <a:xfrm>
          <a:off x="0" y="0"/>
          <a:ext cx="0" cy="0"/>
          <a:chOff x="0" y="0"/>
          <a:chExt cx="0" cy="0"/>
        </a:xfrm>
      </p:grpSpPr>
      <p:sp>
        <p:nvSpPr>
          <p:cNvPr id="12" name="Rectangle 11"/>
          <p:cNvSpPr/>
          <p:nvPr userDrawn="1"/>
        </p:nvSpPr>
        <p:spPr>
          <a:xfrm>
            <a:off x="0" y="5634134"/>
            <a:ext cx="8827008" cy="5715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31520" y="548640"/>
            <a:ext cx="7680960" cy="548640"/>
          </a:xfrm>
        </p:spPr>
        <p:txBody>
          <a:bodyPr/>
          <a:lstStyle>
            <a:lvl1pPr>
              <a:defRPr/>
            </a:lvl1pPr>
          </a:lstStyle>
          <a:p>
            <a:r>
              <a:rPr lang="en-US"/>
              <a:t>Slide Title</a:t>
            </a:r>
          </a:p>
        </p:txBody>
      </p:sp>
      <p:sp>
        <p:nvSpPr>
          <p:cNvPr id="5" name="Rectangle 4"/>
          <p:cNvSpPr/>
          <p:nvPr userDrawn="1"/>
        </p:nvSpPr>
        <p:spPr>
          <a:xfrm>
            <a:off x="8808720" y="-2253"/>
            <a:ext cx="3383280" cy="6217920"/>
          </a:xfrm>
          <a:prstGeom prst="rect">
            <a:avLst/>
          </a:prstGeom>
          <a:solidFill>
            <a:srgbClr val="232D4B"/>
          </a:solidFill>
          <a:ln>
            <a:noFill/>
          </a:ln>
          <a:effectLst>
            <a:outerShdw blurRad="889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6" name="Content Placeholder 4"/>
          <p:cNvSpPr>
            <a:spLocks noGrp="1"/>
          </p:cNvSpPr>
          <p:nvPr>
            <p:ph sz="quarter" idx="12" hasCustomPrompt="1"/>
          </p:nvPr>
        </p:nvSpPr>
        <p:spPr>
          <a:xfrm>
            <a:off x="731520" y="1645920"/>
            <a:ext cx="7680960" cy="3931920"/>
          </a:xfrm>
          <a:prstGeom prst="rect">
            <a:avLst/>
          </a:prstGeom>
        </p:spPr>
        <p:txBody>
          <a:bodyPr/>
          <a:lstStyle>
            <a:lvl1pPr marL="0" indent="0">
              <a:buNone/>
              <a:defRPr baseline="0">
                <a:solidFill>
                  <a:srgbClr val="232D4B"/>
                </a:solidFill>
                <a:latin typeface="ITC Franklin Gothic Std Book" panose="020B0504030503020204"/>
              </a:defRPr>
            </a:lvl1pPr>
          </a:lstStyle>
          <a:p>
            <a:pPr lvl="0"/>
            <a:r>
              <a:rPr lang="en-US"/>
              <a:t>Image, map, graph</a:t>
            </a:r>
          </a:p>
        </p:txBody>
      </p:sp>
      <p:sp>
        <p:nvSpPr>
          <p:cNvPr id="8" name="Text Placeholder 9"/>
          <p:cNvSpPr>
            <a:spLocks noGrp="1"/>
          </p:cNvSpPr>
          <p:nvPr>
            <p:ph type="body" sz="quarter" idx="14" hasCustomPrompt="1"/>
          </p:nvPr>
        </p:nvSpPr>
        <p:spPr>
          <a:xfrm>
            <a:off x="9265920" y="409227"/>
            <a:ext cx="2468880" cy="5394960"/>
          </a:xfrm>
          <a:prstGeom prst="rect">
            <a:avLst/>
          </a:prstGeom>
        </p:spPr>
        <p:txBody>
          <a:bodyPr>
            <a:normAutofit/>
          </a:bodyPr>
          <a:lstStyle>
            <a:lvl1pPr marL="228600" indent="-228600">
              <a:spcBef>
                <a:spcPts val="0"/>
              </a:spcBef>
              <a:spcAft>
                <a:spcPts val="2400"/>
              </a:spcAft>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stStyle>
          <a:p>
            <a:pPr lvl="0"/>
            <a:r>
              <a:rPr lang="en-US" dirty="0"/>
              <a:t>Item One</a:t>
            </a:r>
          </a:p>
          <a:p>
            <a:pPr lvl="0"/>
            <a:r>
              <a:rPr lang="en-US" dirty="0"/>
              <a:t>Item Two</a:t>
            </a:r>
          </a:p>
          <a:p>
            <a:pPr lvl="0"/>
            <a:r>
              <a:rPr lang="en-US" dirty="0"/>
              <a:t>Item Three</a:t>
            </a:r>
          </a:p>
          <a:p>
            <a:pPr lvl="0"/>
            <a:endParaRPr lang="en-US" dirty="0"/>
          </a:p>
        </p:txBody>
      </p:sp>
      <p:sp>
        <p:nvSpPr>
          <p:cNvPr id="11" name="Text Placeholder 3"/>
          <p:cNvSpPr>
            <a:spLocks noGrp="1"/>
          </p:cNvSpPr>
          <p:nvPr>
            <p:ph type="body" sz="quarter" idx="13" hasCustomPrompt="1"/>
          </p:nvPr>
        </p:nvSpPr>
        <p:spPr>
          <a:xfrm>
            <a:off x="731520" y="5788867"/>
            <a:ext cx="7680960" cy="26212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dirty="0"/>
              <a:t>Chart Title or Source</a:t>
            </a:r>
          </a:p>
        </p:txBody>
      </p:sp>
      <p:sp>
        <p:nvSpPr>
          <p:cNvPr id="10"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1206516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Col_Title_Image_Ch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548640"/>
            <a:ext cx="10698480" cy="548640"/>
          </a:xfrm>
        </p:spPr>
        <p:txBody>
          <a:bodyPr/>
          <a:lstStyle>
            <a:lvl1pPr>
              <a:defRPr/>
            </a:lvl1pPr>
          </a:lstStyle>
          <a:p>
            <a:r>
              <a:rPr lang="en-US"/>
              <a:t>Slide Title</a:t>
            </a:r>
          </a:p>
        </p:txBody>
      </p:sp>
      <p:sp>
        <p:nvSpPr>
          <p:cNvPr id="5" name="Content Placeholder 9"/>
          <p:cNvSpPr>
            <a:spLocks noGrp="1"/>
          </p:cNvSpPr>
          <p:nvPr>
            <p:ph sz="quarter" idx="12" hasCustomPrompt="1"/>
          </p:nvPr>
        </p:nvSpPr>
        <p:spPr>
          <a:xfrm>
            <a:off x="731520" y="1737360"/>
            <a:ext cx="10698480" cy="3749040"/>
          </a:xfrm>
          <a:prstGeom prst="rect">
            <a:avLst/>
          </a:prstGeom>
        </p:spPr>
        <p:txBody>
          <a:bodyPr/>
          <a:lstStyle>
            <a:lvl1pPr marL="0" indent="0">
              <a:buNone/>
              <a:defRPr lang="en-US" sz="2400" kern="1200" dirty="0">
                <a:solidFill>
                  <a:srgbClr val="232D4B"/>
                </a:solidFill>
                <a:latin typeface="ITC Franklin Gothic Std Book" panose="020B050403050302020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Insert image/chart/graph</a:t>
            </a:r>
          </a:p>
        </p:txBody>
      </p:sp>
      <p:sp>
        <p:nvSpPr>
          <p:cNvPr id="8" name="Footer Placeholder 2"/>
          <p:cNvSpPr>
            <a:spLocks noGrp="1"/>
          </p:cNvSpPr>
          <p:nvPr>
            <p:ph type="ftr" sz="quarter" idx="3"/>
          </p:nvPr>
        </p:nvSpPr>
        <p:spPr>
          <a:xfrm>
            <a:off x="8412480" y="6356350"/>
            <a:ext cx="2468880" cy="365125"/>
          </a:xfrm>
          <a:prstGeom prst="rect">
            <a:avLst/>
          </a:prstGeom>
        </p:spPr>
        <p:txBody>
          <a:bodyPr vert="horz" lIns="91440" tIns="45720" rIns="91440" bIns="45720" rtlCol="0" anchor="ctr"/>
          <a:lstStyle>
            <a:lvl1pPr algn="r">
              <a:defRPr lang="en-US" sz="1300" kern="1200" baseline="0" dirty="0" smtClean="0">
                <a:solidFill>
                  <a:srgbClr val="F1F1EF"/>
                </a:solidFill>
                <a:latin typeface="ITC Franklin Gothic Std Bk Cd" panose="020B0506030503020204" pitchFamily="34" charset="0"/>
                <a:ea typeface="+mn-ea"/>
                <a:cs typeface="Arial" panose="020B0604020202020204" pitchFamily="34" charset="0"/>
              </a:defRPr>
            </a:lvl1pPr>
          </a:lstStyle>
          <a:p>
            <a:r>
              <a:rPr lang="en-US" dirty="0"/>
              <a:t>COOPER CENTER </a:t>
            </a:r>
            <a:r>
              <a:rPr lang="en-US" sz="1600" dirty="0"/>
              <a:t>|</a:t>
            </a:r>
            <a:r>
              <a:rPr lang="en-US" dirty="0"/>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ITC Franklin Gothic Std Bk Cd" panose="020B0506030503020204" pitchFamily="34" charset="0"/>
                <a:cs typeface="Arial" panose="020B0604020202020204" pitchFamily="34" charset="0"/>
              </a:defRPr>
            </a:lvl1pPr>
          </a:lstStyle>
          <a:p>
            <a:fld id="{F2085B6F-5DD0-4AA7-A598-31079D007F56}" type="slidenum">
              <a:rPr lang="en-US" smtClean="0"/>
              <a:pPr/>
              <a:t>‹#›</a:t>
            </a:fld>
            <a:endParaRPr lang="en-US" dirty="0"/>
          </a:p>
        </p:txBody>
      </p:sp>
      <p:sp>
        <p:nvSpPr>
          <p:cNvPr id="9" name="Rectangle 8"/>
          <p:cNvSpPr/>
          <p:nvPr userDrawn="1"/>
        </p:nvSpPr>
        <p:spPr>
          <a:xfrm>
            <a:off x="0" y="5654012"/>
            <a:ext cx="12192000" cy="548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quarter" idx="13" hasCustomPrompt="1"/>
          </p:nvPr>
        </p:nvSpPr>
        <p:spPr>
          <a:xfrm>
            <a:off x="731519" y="5801011"/>
            <a:ext cx="10692991" cy="325469"/>
          </a:xfrm>
          <a:prstGeom prst="rect">
            <a:avLst/>
          </a:prstGeom>
        </p:spPr>
        <p:txBody>
          <a:bodyPr>
            <a:noAutofit/>
          </a:bodyPr>
          <a:lstStyle>
            <a:lvl1pPr marL="0" indent="0" algn="ctr">
              <a:buNone/>
              <a:defRPr lang="en-US" sz="1600" i="0" kern="1200" spc="-50" baseline="0" dirty="0">
                <a:solidFill>
                  <a:srgbClr val="232D4B"/>
                </a:solidFill>
                <a:latin typeface="ITC Franklin Gothic Std Bk Cd" panose="020B0506030503020204" pitchFamily="34" charset="0"/>
                <a:ea typeface="+mn-ea"/>
                <a:cs typeface="Segoe UI" panose="020B0502040204020203" pitchFamily="34" charset="0"/>
              </a:defRPr>
            </a:lvl1pPr>
          </a:lstStyle>
          <a:p>
            <a:pPr lvl="0"/>
            <a:r>
              <a:rPr lang="en-US" dirty="0"/>
              <a:t>Chart Title or Source</a:t>
            </a:r>
          </a:p>
        </p:txBody>
      </p:sp>
    </p:spTree>
    <p:extLst>
      <p:ext uri="{BB962C8B-B14F-4D97-AF65-F5344CB8AC3E}">
        <p14:creationId xmlns:p14="http://schemas.microsoft.com/office/powerpoint/2010/main" val="38043755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ivider_BlueBkgd_Sunbur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69000"/>
                    </a14:imgEffect>
                  </a14:imgLayer>
                </a14:imgProps>
              </a:ext>
              <a:ext uri="{28A0092B-C50C-407E-A947-70E740481C1C}">
                <a14:useLocalDpi xmlns:a14="http://schemas.microsoft.com/office/drawing/2010/main" val="0"/>
              </a:ext>
            </a:extLst>
          </a:blip>
          <a:stretch>
            <a:fillRect/>
          </a:stretch>
        </p:blipFill>
        <p:spPr>
          <a:xfrm>
            <a:off x="-402582" y="1899490"/>
            <a:ext cx="5458676" cy="4491880"/>
          </a:xfrm>
          <a:prstGeom prst="rect">
            <a:avLst/>
          </a:prstGeom>
        </p:spPr>
      </p:pic>
      <p:sp>
        <p:nvSpPr>
          <p:cNvPr id="2" name="Title 1"/>
          <p:cNvSpPr>
            <a:spLocks noGrp="1"/>
          </p:cNvSpPr>
          <p:nvPr>
            <p:ph type="title"/>
          </p:nvPr>
        </p:nvSpPr>
        <p:spPr>
          <a:xfrm>
            <a:off x="2148840" y="3599726"/>
            <a:ext cx="8950569" cy="822960"/>
          </a:xfrm>
        </p:spPr>
        <p:txBody>
          <a:bodyPr/>
          <a:lstStyle>
            <a:lvl1pPr>
              <a:defRPr>
                <a:latin typeface="ITC Franklin Gothic Std MedCd" panose="020B0606030503020204" pitchFamily="34" charset="0"/>
              </a:defRPr>
            </a:lvl1pPr>
          </a:lstStyle>
          <a:p>
            <a:r>
              <a:rPr lang="en-US" dirty="0"/>
              <a:t>Click to edit Master title style</a:t>
            </a:r>
          </a:p>
        </p:txBody>
      </p:sp>
      <p:cxnSp>
        <p:nvCxnSpPr>
          <p:cNvPr id="5" name="Straight Connector 4"/>
          <p:cNvCxnSpPr>
            <a:cxnSpLocks/>
          </p:cNvCxnSpPr>
          <p:nvPr userDrawn="1"/>
        </p:nvCxnSpPr>
        <p:spPr>
          <a:xfrm>
            <a:off x="2263952" y="4344680"/>
            <a:ext cx="3217719" cy="0"/>
          </a:xfrm>
          <a:prstGeom prst="line">
            <a:avLst/>
          </a:prstGeom>
          <a:ln w="3810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hasCustomPrompt="1"/>
          </p:nvPr>
        </p:nvSpPr>
        <p:spPr>
          <a:xfrm>
            <a:off x="2147782" y="4421696"/>
            <a:ext cx="9403962" cy="372909"/>
          </a:xfrm>
          <a:prstGeom prst="rect">
            <a:avLst/>
          </a:prstGeom>
        </p:spPr>
        <p:txBody>
          <a:bodyPr/>
          <a:lstStyle>
            <a:lvl1pPr marL="0" indent="0">
              <a:buNone/>
              <a:defRPr sz="2200" cap="all" spc="-50" baseline="0">
                <a:solidFill>
                  <a:schemeClr val="bg1"/>
                </a:solidFill>
                <a:latin typeface="Arial Nova Light" panose="020B0304020202020204" pitchFamily="34" charset="0"/>
              </a:defRPr>
            </a:lvl1pPr>
          </a:lstStyle>
          <a:p>
            <a:pPr lvl="0"/>
            <a:r>
              <a:rPr lang="en-US" dirty="0" err="1"/>
              <a:t>subheader</a:t>
            </a:r>
            <a:endParaRPr lang="en-US" dirty="0"/>
          </a:p>
        </p:txBody>
      </p:sp>
    </p:spTree>
    <p:extLst>
      <p:ext uri="{BB962C8B-B14F-4D97-AF65-F5344CB8AC3E}">
        <p14:creationId xmlns:p14="http://schemas.microsoft.com/office/powerpoint/2010/main" val="3596790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Col_Blank">
    <p:spTree>
      <p:nvGrpSpPr>
        <p:cNvPr id="1" name=""/>
        <p:cNvGrpSpPr/>
        <p:nvPr/>
      </p:nvGrpSpPr>
      <p:grpSpPr>
        <a:xfrm>
          <a:off x="0" y="0"/>
          <a:ext cx="0" cy="0"/>
          <a:chOff x="0" y="0"/>
          <a:chExt cx="0" cy="0"/>
        </a:xfrm>
      </p:grpSpPr>
      <p:sp>
        <p:nvSpPr>
          <p:cNvPr id="6"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385812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_BigFact">
    <p:bg>
      <p:bgPr>
        <a:solidFill>
          <a:srgbClr val="232D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0773" y="1399295"/>
            <a:ext cx="7990450" cy="3446635"/>
          </a:xfrm>
          <a:prstGeom prst="rect">
            <a:avLst/>
          </a:prstGeom>
        </p:spPr>
        <p:txBody>
          <a:bodyPr anchor="ctr"/>
          <a:lstStyle>
            <a:lvl1pPr algn="ctr">
              <a:defRPr sz="6000" b="1" baseline="0">
                <a:solidFill>
                  <a:srgbClr val="F1F1EF"/>
                </a:solidFill>
                <a:latin typeface="ITCFranklinGothic LT Pro CnMd" panose="020B0606030503020204" pitchFamily="34" charset="0"/>
              </a:defRPr>
            </a:lvl1pPr>
          </a:lstStyle>
          <a:p>
            <a:r>
              <a:rPr lang="en-US" dirty="0"/>
              <a:t>Click to add an important fact or piece of data.</a:t>
            </a:r>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8612162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Col_FullSizeImag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0"/>
            <a:ext cx="12192000" cy="6199188"/>
          </a:xfrm>
          <a:prstGeom prst="rect">
            <a:avLst/>
          </a:prstGeom>
          <a:solidFill>
            <a:srgbClr val="F1F1EF"/>
          </a:solidFill>
        </p:spPr>
        <p:txBody>
          <a:bodyPr/>
          <a:lstStyle>
            <a:lvl1pPr marL="0" indent="0">
              <a:buNone/>
              <a:defRPr>
                <a:solidFill>
                  <a:srgbClr val="5A5A5A"/>
                </a:solidFill>
                <a:latin typeface="ITC Franklin Gothic Std Med"/>
              </a:defRPr>
            </a:lvl1pPr>
          </a:lstStyle>
          <a:p>
            <a:r>
              <a:rPr lang="en-US" dirty="0"/>
              <a:t>Picture</a:t>
            </a:r>
          </a:p>
        </p:txBody>
      </p:sp>
      <p:sp>
        <p:nvSpPr>
          <p:cNvPr id="7"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967561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_2Images">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1" y="0"/>
            <a:ext cx="6071616" cy="6199188"/>
          </a:xfrm>
          <a:prstGeom prst="rect">
            <a:avLst/>
          </a:prstGeom>
          <a:solidFill>
            <a:srgbClr val="F1F1EF"/>
          </a:solidFill>
          <a:ln w="38100">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20384" y="0"/>
            <a:ext cx="6071616" cy="6199188"/>
          </a:xfrm>
          <a:prstGeom prst="rect">
            <a:avLst/>
          </a:prstGeom>
          <a:solidFill>
            <a:srgbClr val="F1F1EF"/>
          </a:solidFill>
          <a:ln w="28575">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8"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7"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4176236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Collage-3">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0" y="0"/>
            <a:ext cx="6071616" cy="619918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6" name="Picture Placeholder 3"/>
          <p:cNvSpPr>
            <a:spLocks noGrp="1"/>
          </p:cNvSpPr>
          <p:nvPr>
            <p:ph type="pic" sz="quarter" idx="14"/>
          </p:nvPr>
        </p:nvSpPr>
        <p:spPr>
          <a:xfrm>
            <a:off x="6119228" y="0"/>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7" name="Picture Placeholder 4"/>
          <p:cNvSpPr>
            <a:spLocks noGrp="1"/>
          </p:cNvSpPr>
          <p:nvPr>
            <p:ph type="pic" sz="quarter" idx="15"/>
          </p:nvPr>
        </p:nvSpPr>
        <p:spPr>
          <a:xfrm>
            <a:off x="6119228" y="3126804"/>
            <a:ext cx="6071616" cy="3081528"/>
          </a:xfrm>
          <a:prstGeom prst="rect">
            <a:avLst/>
          </a:prstGeom>
          <a:solidFill>
            <a:srgbClr val="F1F1EF"/>
          </a:solidFill>
          <a:ln>
            <a:noFill/>
          </a:ln>
        </p:spPr>
        <p:txBody>
          <a:bodyPr/>
          <a:lstStyle>
            <a:lvl1pPr marL="0" indent="0">
              <a:buNone/>
              <a:defRPr>
                <a:solidFill>
                  <a:srgbClr val="5A5A5A"/>
                </a:solidFill>
                <a:latin typeface="ITC Franklin Gothic Std Book" panose="020B0504030503020204"/>
              </a:defRPr>
            </a:lvl1pPr>
          </a:lstStyle>
          <a:p>
            <a:endParaRPr lang="en-US"/>
          </a:p>
        </p:txBody>
      </p:sp>
      <p:sp>
        <p:nvSpPr>
          <p:cNvPr id="9"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10"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Tree>
    <p:extLst>
      <p:ext uri="{BB962C8B-B14F-4D97-AF65-F5344CB8AC3E}">
        <p14:creationId xmlns:p14="http://schemas.microsoft.com/office/powerpoint/2010/main" val="839123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White_BlueBox-Right">
    <p:spTree>
      <p:nvGrpSpPr>
        <p:cNvPr id="1" name=""/>
        <p:cNvGrpSpPr/>
        <p:nvPr/>
      </p:nvGrpSpPr>
      <p:grpSpPr>
        <a:xfrm>
          <a:off x="0" y="0"/>
          <a:ext cx="0" cy="0"/>
          <a:chOff x="0" y="0"/>
          <a:chExt cx="0" cy="0"/>
        </a:xfrm>
      </p:grpSpPr>
      <p:sp>
        <p:nvSpPr>
          <p:cNvPr id="2" name="Title 1"/>
          <p:cNvSpPr>
            <a:spLocks noGrp="1"/>
          </p:cNvSpPr>
          <p:nvPr>
            <p:ph type="title"/>
          </p:nvPr>
        </p:nvSpPr>
        <p:spPr>
          <a:xfrm>
            <a:off x="838199" y="1005840"/>
            <a:ext cx="7250723" cy="2103120"/>
          </a:xfrm>
        </p:spPr>
        <p:txBody>
          <a:bodyPr/>
          <a:lstStyle>
            <a:lvl1pPr>
              <a:defRPr>
                <a:latin typeface="ITC Franklin Gothic Std MedCd" panose="020B0606030503020204" pitchFamily="34" charset="0"/>
              </a:defRPr>
            </a:lvl1pPr>
          </a:lstStyle>
          <a:p>
            <a:r>
              <a:rPr lang="en-US" dirty="0"/>
              <a:t>Click to edit Master title style</a:t>
            </a:r>
          </a:p>
        </p:txBody>
      </p:sp>
      <p:sp>
        <p:nvSpPr>
          <p:cNvPr id="3" name="Text Placeholder 5"/>
          <p:cNvSpPr>
            <a:spLocks noGrp="1"/>
          </p:cNvSpPr>
          <p:nvPr>
            <p:ph type="body" sz="quarter" idx="11" hasCustomPrompt="1"/>
          </p:nvPr>
        </p:nvSpPr>
        <p:spPr>
          <a:xfrm>
            <a:off x="838199" y="4487952"/>
            <a:ext cx="5224975" cy="334517"/>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Date</a:t>
            </a:r>
          </a:p>
        </p:txBody>
      </p:sp>
      <p:sp>
        <p:nvSpPr>
          <p:cNvPr id="4" name="Text Placeholder 5"/>
          <p:cNvSpPr>
            <a:spLocks noGrp="1"/>
          </p:cNvSpPr>
          <p:nvPr>
            <p:ph type="body" sz="quarter" idx="12" hasCustomPrompt="1"/>
          </p:nvPr>
        </p:nvSpPr>
        <p:spPr>
          <a:xfrm>
            <a:off x="838199" y="5343378"/>
            <a:ext cx="7250113" cy="411480"/>
          </a:xfrm>
          <a:prstGeom prst="rect">
            <a:avLst/>
          </a:prstGeom>
        </p:spPr>
        <p:txBody>
          <a:bodyPr/>
          <a:lstStyle>
            <a:lvl1pPr marL="0" indent="0">
              <a:buNone/>
              <a:defRPr lang="en-US" sz="2400" kern="1200" cap="none" spc="0" baseline="0" dirty="0">
                <a:solidFill>
                  <a:srgbClr val="232D4B"/>
                </a:solidFill>
                <a:latin typeface="ITC Franklin Gothic Std MedCd" panose="020B0606030503020204" pitchFamily="34" charset="0"/>
                <a:ea typeface="+mn-ea"/>
                <a:cs typeface="+mn-cs"/>
              </a:defRPr>
            </a:lvl1pPr>
          </a:lstStyle>
          <a:p>
            <a:pPr marL="228600" lvl="0" indent="-228600" algn="l" defTabSz="914400" rtl="0" eaLnBrk="1" latinLnBrk="0" hangingPunct="1">
              <a:lnSpc>
                <a:spcPct val="90000"/>
              </a:lnSpc>
              <a:spcBef>
                <a:spcPts val="1000"/>
              </a:spcBef>
            </a:pPr>
            <a:r>
              <a:rPr lang="en-US" dirty="0"/>
              <a:t>Presenter</a:t>
            </a:r>
          </a:p>
        </p:txBody>
      </p:sp>
      <p:sp>
        <p:nvSpPr>
          <p:cNvPr id="5" name="Text Placeholder 5"/>
          <p:cNvSpPr>
            <a:spLocks noGrp="1"/>
          </p:cNvSpPr>
          <p:nvPr>
            <p:ph type="body" sz="quarter" idx="13" hasCustomPrompt="1"/>
          </p:nvPr>
        </p:nvSpPr>
        <p:spPr>
          <a:xfrm>
            <a:off x="838199" y="5710076"/>
            <a:ext cx="7250113" cy="367170"/>
          </a:xfrm>
          <a:prstGeom prst="rect">
            <a:avLst/>
          </a:prstGeom>
        </p:spPr>
        <p:txBody>
          <a:bodyPr/>
          <a:lstStyle>
            <a:lvl1pPr marL="0" indent="0">
              <a:buNone/>
              <a:defRPr lang="en-US" sz="2000" b="0" kern="1200" cap="none" spc="-50" baseline="0" dirty="0" smtClean="0">
                <a:solidFill>
                  <a:srgbClr val="6D6D6D"/>
                </a:solidFill>
                <a:latin typeface="Arial Nova Light" panose="020B0304020202020204" pitchFamily="34" charset="0"/>
                <a:ea typeface="+mn-ea"/>
                <a:cs typeface="+mn-cs"/>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Email</a:t>
            </a:r>
          </a:p>
        </p:txBody>
      </p:sp>
      <p:sp>
        <p:nvSpPr>
          <p:cNvPr id="6" name="Text Placeholder 9"/>
          <p:cNvSpPr>
            <a:spLocks noGrp="1"/>
          </p:cNvSpPr>
          <p:nvPr>
            <p:ph type="body" sz="quarter" idx="14" hasCustomPrompt="1"/>
          </p:nvPr>
        </p:nvSpPr>
        <p:spPr>
          <a:xfrm>
            <a:off x="838199" y="4084507"/>
            <a:ext cx="7250113" cy="417513"/>
          </a:xfrm>
          <a:prstGeom prst="rect">
            <a:avLst/>
          </a:prstGeom>
        </p:spPr>
        <p:txBody>
          <a:bodyPr/>
          <a:lstStyle>
            <a:lvl1pPr marL="0" indent="0">
              <a:buNone/>
              <a:defRPr sz="2400" cap="none" spc="0" baseline="0">
                <a:solidFill>
                  <a:srgbClr val="232D4B"/>
                </a:solidFill>
                <a:latin typeface="ITC Franklin Gothic Std MedCd" panose="020B0606030503020204" pitchFamily="34" charset="0"/>
              </a:defRPr>
            </a:lvl1pPr>
          </a:lstStyle>
          <a:p>
            <a:pPr lvl="0"/>
            <a:r>
              <a:rPr lang="en-US" dirty="0"/>
              <a:t>Presented To</a:t>
            </a:r>
          </a:p>
        </p:txBody>
      </p:sp>
    </p:spTree>
    <p:extLst>
      <p:ext uri="{BB962C8B-B14F-4D97-AF65-F5344CB8AC3E}">
        <p14:creationId xmlns:p14="http://schemas.microsoft.com/office/powerpoint/2010/main" val="333069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So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21469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Crow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40833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ubtitle 2"/>
          <p:cNvSpPr>
            <a:spLocks noGrp="1"/>
          </p:cNvSpPr>
          <p:nvPr>
            <p:ph type="subTitle" idx="1" hasCustomPrompt="1"/>
          </p:nvPr>
        </p:nvSpPr>
        <p:spPr>
          <a:xfrm>
            <a:off x="4695125" y="1025297"/>
            <a:ext cx="3100421" cy="355811"/>
          </a:xfrm>
          <a:prstGeom prst="rect">
            <a:avLst/>
          </a:prstGeom>
        </p:spPr>
        <p:txBody>
          <a:bodyPr anchor="ctr" anchorCtr="0"/>
          <a:lstStyle>
            <a:lvl1pPr marL="0" indent="0" algn="l">
              <a:buNone/>
              <a:defRPr sz="2000" cap="all" baseline="0">
                <a:solidFill>
                  <a:schemeClr val="bg1"/>
                </a:solidFill>
                <a:latin typeface="Franklin Gothic ATF Lt" panose="020B040306060204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4" name="Text Placeholder 10"/>
          <p:cNvSpPr>
            <a:spLocks noGrp="1"/>
          </p:cNvSpPr>
          <p:nvPr>
            <p:ph type="body" sz="quarter" idx="10" hasCustomPrompt="1"/>
          </p:nvPr>
        </p:nvSpPr>
        <p:spPr>
          <a:xfrm>
            <a:off x="5568762" y="5403969"/>
            <a:ext cx="5952678" cy="317884"/>
          </a:xfrm>
          <a:prstGeom prst="rect">
            <a:avLst/>
          </a:prstGeom>
        </p:spPr>
        <p:txBody>
          <a:bodyPr anchor="ctr" anchorCtr="0"/>
          <a:lstStyle>
            <a:lvl1pPr marL="0" indent="0">
              <a:buNone/>
              <a:defRPr lang="en-US" sz="2000" kern="1200" cap="none" spc="0" baseline="0" dirty="0" smtClean="0">
                <a:solidFill>
                  <a:schemeClr val="bg1"/>
                </a:solidFill>
                <a:latin typeface="Franklin Gothic ATF" panose="020B0503060602040204" pitchFamily="34" charset="0"/>
                <a:ea typeface="+mn-ea"/>
                <a:cs typeface="Segoe UI" panose="020B0502040204020203" pitchFamily="34" charset="0"/>
              </a:defRPr>
            </a:lvl1pPr>
          </a:lstStyle>
          <a:p>
            <a:pPr lvl="0"/>
            <a:r>
              <a:rPr lang="en-US" dirty="0"/>
              <a:t>Presenter’s name</a:t>
            </a:r>
          </a:p>
        </p:txBody>
      </p:sp>
      <p:sp>
        <p:nvSpPr>
          <p:cNvPr id="5" name="Text Placeholder 12"/>
          <p:cNvSpPr>
            <a:spLocks noGrp="1"/>
          </p:cNvSpPr>
          <p:nvPr>
            <p:ph type="body" sz="quarter" idx="11" hasCustomPrompt="1"/>
          </p:nvPr>
        </p:nvSpPr>
        <p:spPr>
          <a:xfrm>
            <a:off x="5568764" y="5721852"/>
            <a:ext cx="5952676" cy="351278"/>
          </a:xfrm>
          <a:prstGeom prst="rect">
            <a:avLst/>
          </a:prstGeom>
        </p:spPr>
        <p:txBody>
          <a:bodyPr anchor="ctr" anchorCtr="0"/>
          <a:lstStyle>
            <a:lvl1pPr marL="0" indent="0">
              <a:buNone/>
              <a:defRPr lang="en-US" sz="1800" kern="1200" cap="none" spc="0" baseline="0" dirty="0" smtClean="0">
                <a:solidFill>
                  <a:schemeClr val="bg1"/>
                </a:solidFill>
                <a:latin typeface="Franklin Gothic ATF Lt" panose="020B0403060602040204" pitchFamily="34" charset="0"/>
                <a:ea typeface="+mn-ea"/>
                <a:cs typeface="Segoe UI" panose="020B0502040204020203"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Presenter’s email</a:t>
            </a:r>
          </a:p>
        </p:txBody>
      </p:sp>
      <p:sp>
        <p:nvSpPr>
          <p:cNvPr id="6" name="Text Placeholder 16"/>
          <p:cNvSpPr>
            <a:spLocks noGrp="1"/>
          </p:cNvSpPr>
          <p:nvPr>
            <p:ph type="body" sz="quarter" idx="15" hasCustomPrompt="1"/>
          </p:nvPr>
        </p:nvSpPr>
        <p:spPr>
          <a:xfrm>
            <a:off x="5568760" y="4659327"/>
            <a:ext cx="5952680" cy="320636"/>
          </a:xfrm>
          <a:prstGeom prst="rect">
            <a:avLst/>
          </a:prstGeom>
        </p:spPr>
        <p:txBody>
          <a:bodyPr/>
          <a:lstStyle>
            <a:lvl1pPr marL="0" indent="0">
              <a:buNone/>
              <a:defRPr sz="2000" cap="none" spc="0" baseline="0">
                <a:solidFill>
                  <a:schemeClr val="bg1"/>
                </a:solidFill>
                <a:latin typeface="Franklin Gothic ATF" panose="020B0503060602040204" pitchFamily="34" charset="0"/>
                <a:cs typeface="Segoe UI" panose="020B0502040204020203" pitchFamily="34" charset="0"/>
              </a:defRPr>
            </a:lvl1pPr>
          </a:lstStyle>
          <a:p>
            <a:pPr lvl="0"/>
            <a:r>
              <a:rPr lang="en-US" dirty="0"/>
              <a:t>Where/To Whom You are Presenting</a:t>
            </a:r>
          </a:p>
        </p:txBody>
      </p:sp>
    </p:spTree>
    <p:extLst>
      <p:ext uri="{BB962C8B-B14F-4D97-AF65-F5344CB8AC3E}">
        <p14:creationId xmlns:p14="http://schemas.microsoft.com/office/powerpoint/2010/main" val="260237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BlueBkgrd_Simple">
    <p:spTree>
      <p:nvGrpSpPr>
        <p:cNvPr id="1" name=""/>
        <p:cNvGrpSpPr/>
        <p:nvPr/>
      </p:nvGrpSpPr>
      <p:grpSpPr>
        <a:xfrm>
          <a:off x="0" y="0"/>
          <a:ext cx="0" cy="0"/>
          <a:chOff x="0" y="0"/>
          <a:chExt cx="0" cy="0"/>
        </a:xfrm>
      </p:grpSpPr>
      <p:sp>
        <p:nvSpPr>
          <p:cNvPr id="2" name="Title 1"/>
          <p:cNvSpPr>
            <a:spLocks noGrp="1"/>
          </p:cNvSpPr>
          <p:nvPr>
            <p:ph type="title"/>
          </p:nvPr>
        </p:nvSpPr>
        <p:spPr>
          <a:xfrm>
            <a:off x="914400" y="4033776"/>
            <a:ext cx="10515600" cy="822960"/>
          </a:xfrm>
        </p:spPr>
        <p:txBody>
          <a:bodyPr/>
          <a:lstStyle/>
          <a:p>
            <a:r>
              <a:rPr lang="en-US" dirty="0"/>
              <a:t>Click to edit Master title style</a:t>
            </a:r>
          </a:p>
        </p:txBody>
      </p:sp>
      <p:cxnSp>
        <p:nvCxnSpPr>
          <p:cNvPr id="3" name="Straight Connector 2"/>
          <p:cNvCxnSpPr/>
          <p:nvPr userDrawn="1"/>
        </p:nvCxnSpPr>
        <p:spPr>
          <a:xfrm>
            <a:off x="970823" y="3896435"/>
            <a:ext cx="3217719" cy="0"/>
          </a:xfrm>
          <a:prstGeom prst="line">
            <a:avLst/>
          </a:prstGeom>
          <a:ln w="3810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5"/>
          <p:cNvSpPr>
            <a:spLocks noGrp="1"/>
          </p:cNvSpPr>
          <p:nvPr>
            <p:ph type="body" sz="quarter" idx="15" hasCustomPrompt="1"/>
          </p:nvPr>
        </p:nvSpPr>
        <p:spPr>
          <a:xfrm>
            <a:off x="911829" y="4709847"/>
            <a:ext cx="10515600" cy="372909"/>
          </a:xfrm>
          <a:prstGeom prst="rect">
            <a:avLst/>
          </a:prstGeom>
        </p:spPr>
        <p:txBody>
          <a:bodyPr/>
          <a:lstStyle>
            <a:lvl1pPr marL="0" indent="0">
              <a:buNone/>
              <a:defRPr sz="2000" cap="all" spc="-50" baseline="0">
                <a:solidFill>
                  <a:srgbClr val="BFE7F7"/>
                </a:solidFill>
                <a:latin typeface="Franklin Gothic ATF ExLt" panose="020B0303060602040204" pitchFamily="34" charset="0"/>
              </a:defRPr>
            </a:lvl1pPr>
          </a:lstStyle>
          <a:p>
            <a:pPr lvl="0"/>
            <a:r>
              <a:rPr lang="en-US" dirty="0" err="1"/>
              <a:t>subheader</a:t>
            </a:r>
            <a:endParaRPr lang="en-US" dirty="0"/>
          </a:p>
        </p:txBody>
      </p:sp>
    </p:spTree>
    <p:extLst>
      <p:ext uri="{BB962C8B-B14F-4D97-AF65-F5344CB8AC3E}">
        <p14:creationId xmlns:p14="http://schemas.microsoft.com/office/powerpoint/2010/main" val="155765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BlueBkgd_Sunbur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69000"/>
                    </a14:imgEffect>
                  </a14:imgLayer>
                </a14:imgProps>
              </a:ext>
              <a:ext uri="{28A0092B-C50C-407E-A947-70E740481C1C}">
                <a14:useLocalDpi xmlns:a14="http://schemas.microsoft.com/office/drawing/2010/main" val="0"/>
              </a:ext>
            </a:extLst>
          </a:blip>
          <a:stretch>
            <a:fillRect/>
          </a:stretch>
        </p:blipFill>
        <p:spPr>
          <a:xfrm>
            <a:off x="-402582" y="1899490"/>
            <a:ext cx="5458676" cy="4491880"/>
          </a:xfrm>
          <a:prstGeom prst="rect">
            <a:avLst/>
          </a:prstGeom>
        </p:spPr>
      </p:pic>
      <p:sp>
        <p:nvSpPr>
          <p:cNvPr id="2" name="Title 1"/>
          <p:cNvSpPr>
            <a:spLocks noGrp="1"/>
          </p:cNvSpPr>
          <p:nvPr>
            <p:ph type="title"/>
          </p:nvPr>
        </p:nvSpPr>
        <p:spPr>
          <a:xfrm>
            <a:off x="2148840" y="3599726"/>
            <a:ext cx="8950569" cy="822960"/>
          </a:xfrm>
        </p:spPr>
        <p:txBody>
          <a:bodyPr/>
          <a:lstStyle/>
          <a:p>
            <a:r>
              <a:rPr lang="en-US" dirty="0"/>
              <a:t>Click to edit Master title style</a:t>
            </a:r>
          </a:p>
        </p:txBody>
      </p:sp>
      <p:cxnSp>
        <p:nvCxnSpPr>
          <p:cNvPr id="5" name="Straight Connector 4"/>
          <p:cNvCxnSpPr/>
          <p:nvPr userDrawn="1"/>
        </p:nvCxnSpPr>
        <p:spPr>
          <a:xfrm>
            <a:off x="2263952" y="4344680"/>
            <a:ext cx="3217719" cy="0"/>
          </a:xfrm>
          <a:prstGeom prst="line">
            <a:avLst/>
          </a:prstGeom>
          <a:ln w="38100">
            <a:solidFill>
              <a:srgbClr val="7FCFEF"/>
            </a:solidFill>
            <a:prstDash val="soli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5" hasCustomPrompt="1"/>
          </p:nvPr>
        </p:nvSpPr>
        <p:spPr>
          <a:xfrm>
            <a:off x="2147782" y="4421696"/>
            <a:ext cx="9403962" cy="372909"/>
          </a:xfrm>
          <a:prstGeom prst="rect">
            <a:avLst/>
          </a:prstGeom>
        </p:spPr>
        <p:txBody>
          <a:bodyPr/>
          <a:lstStyle>
            <a:lvl1pPr marL="0" indent="0">
              <a:buNone/>
              <a:defRPr sz="2000" cap="all" spc="-50" baseline="0">
                <a:solidFill>
                  <a:schemeClr val="bg1"/>
                </a:solidFill>
                <a:latin typeface="Franklin Gothic ATF ExLt" panose="020B0303060602040204" pitchFamily="34" charset="0"/>
              </a:defRPr>
            </a:lvl1pPr>
          </a:lstStyle>
          <a:p>
            <a:pPr lvl="0"/>
            <a:r>
              <a:rPr lang="en-US" dirty="0" err="1"/>
              <a:t>subheader</a:t>
            </a:r>
            <a:endParaRPr lang="en-US" dirty="0"/>
          </a:p>
        </p:txBody>
      </p:sp>
    </p:spTree>
    <p:extLst>
      <p:ext uri="{BB962C8B-B14F-4D97-AF65-F5344CB8AC3E}">
        <p14:creationId xmlns:p14="http://schemas.microsoft.com/office/powerpoint/2010/main" val="179484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10.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1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4.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49.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5400000">
            <a:off x="7026613" y="1693396"/>
            <a:ext cx="6860735" cy="3479415"/>
          </a:xfrm>
          <a:prstGeom prst="rect">
            <a:avLst/>
          </a:prstGeom>
        </p:spPr>
      </p:pic>
      <p:sp>
        <p:nvSpPr>
          <p:cNvPr id="3" name="Rectangle 2"/>
          <p:cNvSpPr/>
          <p:nvPr userDrawn="1"/>
        </p:nvSpPr>
        <p:spPr>
          <a:xfrm>
            <a:off x="8738614" y="0"/>
            <a:ext cx="3453386" cy="6858000"/>
          </a:xfrm>
          <a:prstGeom prst="rect">
            <a:avLst/>
          </a:prstGeom>
          <a:solidFill>
            <a:srgbClr val="232D4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005840"/>
            <a:ext cx="7250723" cy="2103120"/>
          </a:xfrm>
          <a:prstGeom prst="rect">
            <a:avLst/>
          </a:prstGeom>
        </p:spPr>
        <p:txBody>
          <a:bodyPr vert="horz" lIns="91440" tIns="45720" rIns="91440" bIns="45720" rtlCol="0" anchor="b">
            <a:normAutofit/>
          </a:bodyPr>
          <a:lstStyle/>
          <a:p>
            <a:r>
              <a:rPr lang="en-US" dirty="0"/>
              <a:t>Click to edit Master title style</a:t>
            </a:r>
          </a:p>
        </p:txBody>
      </p:sp>
      <p:cxnSp>
        <p:nvCxnSpPr>
          <p:cNvPr id="19" name="Straight Connector 18"/>
          <p:cNvCxnSpPr/>
          <p:nvPr userDrawn="1"/>
        </p:nvCxnSpPr>
        <p:spPr>
          <a:xfrm>
            <a:off x="896112" y="3431340"/>
            <a:ext cx="3635696" cy="1"/>
          </a:xfrm>
          <a:prstGeom prst="line">
            <a:avLst/>
          </a:prstGeom>
          <a:ln w="57150">
            <a:solidFill>
              <a:srgbClr val="7FCFEF"/>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60000"/>
                    </a14:imgEffect>
                  </a14:imgLayer>
                </a14:imgProps>
              </a:ext>
              <a:ext uri="{28A0092B-C50C-407E-A947-70E740481C1C}">
                <a14:useLocalDpi xmlns:a14="http://schemas.microsoft.com/office/drawing/2010/main" val="0"/>
              </a:ext>
            </a:extLst>
          </a:blip>
          <a:stretch>
            <a:fillRect/>
          </a:stretch>
        </p:blipFill>
        <p:spPr>
          <a:xfrm>
            <a:off x="8589253" y="4085734"/>
            <a:ext cx="3399000" cy="279699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87598" y="5124148"/>
            <a:ext cx="1955418" cy="928823"/>
          </a:xfrm>
          <a:prstGeom prst="rect">
            <a:avLst/>
          </a:prstGeom>
        </p:spPr>
      </p:pic>
    </p:spTree>
    <p:extLst>
      <p:ext uri="{BB962C8B-B14F-4D97-AF65-F5344CB8AC3E}">
        <p14:creationId xmlns:p14="http://schemas.microsoft.com/office/powerpoint/2010/main" val="803177289"/>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914400" rtl="0" eaLnBrk="1" latinLnBrk="0" hangingPunct="1">
        <a:lnSpc>
          <a:spcPct val="80000"/>
        </a:lnSpc>
        <a:spcBef>
          <a:spcPct val="0"/>
        </a:spcBef>
        <a:buNone/>
        <a:defRPr lang="en-US" sz="5200" b="1" kern="1200" cap="none" spc="-100" baseline="0" dirty="0">
          <a:solidFill>
            <a:srgbClr val="232D4B"/>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40080" y="640080"/>
            <a:ext cx="10881360" cy="1188720"/>
          </a:xfrm>
          <a:prstGeom prst="rect">
            <a:avLst/>
          </a:prstGeom>
        </p:spPr>
        <p:txBody>
          <a:bodyPr vert="horz" lIns="91440" tIns="45720" rIns="91440" bIns="45720" rtlCol="0" anchor="b">
            <a:normAutofit/>
          </a:bodyPr>
          <a:lstStyle/>
          <a:p>
            <a:r>
              <a:rPr lang="en-US" dirty="0"/>
              <a:t>Click to edit Master title style. Click to edit Master title style.</a:t>
            </a:r>
          </a:p>
        </p:txBody>
      </p:sp>
      <p:grpSp>
        <p:nvGrpSpPr>
          <p:cNvPr id="16" name="Group 15"/>
          <p:cNvGrpSpPr/>
          <p:nvPr userDrawn="1"/>
        </p:nvGrpSpPr>
        <p:grpSpPr>
          <a:xfrm>
            <a:off x="0" y="1828332"/>
            <a:ext cx="6958353" cy="210312"/>
            <a:chOff x="0" y="1689902"/>
            <a:chExt cx="6958353" cy="210312"/>
          </a:xfrm>
        </p:grpSpPr>
        <p:sp>
          <p:nvSpPr>
            <p:cNvPr id="5" name="Oval 4"/>
            <p:cNvSpPr/>
            <p:nvPr userDrawn="1"/>
          </p:nvSpPr>
          <p:spPr>
            <a:xfrm>
              <a:off x="6748041" y="1689902"/>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792638"/>
              <a:ext cx="6748041"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4" name="Text Placeholder 3"/>
          <p:cNvSpPr>
            <a:spLocks noGrp="1"/>
          </p:cNvSpPr>
          <p:nvPr>
            <p:ph type="body" idx="1"/>
          </p:nvPr>
        </p:nvSpPr>
        <p:spPr>
          <a:xfrm>
            <a:off x="640080" y="2377440"/>
            <a:ext cx="10881360" cy="3474720"/>
          </a:xfrm>
          <a:prstGeom prst="rect">
            <a:avLst/>
          </a:prstGeom>
        </p:spPr>
        <p:txBody>
          <a:bodyPr vert="horz" lIns="91440" tIns="45720" rIns="91440" bIns="45720" rtlCol="0">
            <a:normAutofit/>
          </a:bodyPr>
          <a:lstStyle/>
          <a:p>
            <a:pPr lvl="0"/>
            <a:r>
              <a:rPr lang="en-US" dirty="0"/>
              <a:t>Text</a:t>
            </a:r>
          </a:p>
        </p:txBody>
      </p:sp>
      <p:sp>
        <p:nvSpPr>
          <p:cNvPr id="8" name="Footer Placeholder 7"/>
          <p:cNvSpPr>
            <a:spLocks noGrp="1"/>
          </p:cNvSpPr>
          <p:nvPr>
            <p:ph type="ftr" sz="quarter" idx="3"/>
          </p:nvPr>
        </p:nvSpPr>
        <p:spPr>
          <a:xfrm>
            <a:off x="8412480" y="6356350"/>
            <a:ext cx="2377440" cy="365125"/>
          </a:xfrm>
          <a:prstGeom prst="rect">
            <a:avLst/>
          </a:prstGeom>
        </p:spPr>
        <p:txBody>
          <a:bodyPr vert="horz" lIns="91440" tIns="45720" rIns="91440" bIns="45720" rtlCol="0" anchor="ctr"/>
          <a:lstStyle>
            <a:lvl1pPr algn="r">
              <a:defRPr sz="1300">
                <a:solidFill>
                  <a:srgbClr val="F1F1EF"/>
                </a:solidFill>
                <a:latin typeface="Franklin Gothic Medium Cond" panose="020B0606030402020204" pitchFamily="34" charset="0"/>
              </a:defRPr>
            </a:lvl1pPr>
          </a:lstStyle>
          <a:p>
            <a:r>
              <a:rPr lang="en-US" dirty="0"/>
              <a:t>COOPER CENTER | PUBLIC SERVICE</a:t>
            </a:r>
          </a:p>
        </p:txBody>
      </p:sp>
    </p:spTree>
    <p:extLst>
      <p:ext uri="{BB962C8B-B14F-4D97-AF65-F5344CB8AC3E}">
        <p14:creationId xmlns:p14="http://schemas.microsoft.com/office/powerpoint/2010/main" val="1874419618"/>
      </p:ext>
    </p:extLst>
  </p:cSld>
  <p:clrMap bg1="lt1" tx1="dk1" bg2="lt2" tx2="dk2" accent1="accent1" accent2="accent2" accent3="accent3" accent4="accent4" accent5="accent5" accent6="accent6" hlink="hlink" folHlink="folHlink"/>
  <p:sldLayoutIdLst>
    <p:sldLayoutId id="2147483737" r:id="rId1"/>
    <p:sldLayoutId id="2147483767" r:id="rId2"/>
    <p:sldLayoutId id="2147483739" r:id="rId3"/>
    <p:sldLayoutId id="2147483743" r:id="rId4"/>
    <p:sldLayoutId id="2147483740" r:id="rId5"/>
    <p:sldLayoutId id="2147483744" r:id="rId6"/>
  </p:sldLayoutIdLst>
  <p:hf hdr="0" dt="0"/>
  <p:txStyles>
    <p:titleStyle>
      <a:lvl1pPr algn="l" defTabSz="914400" rtl="0" eaLnBrk="1" latinLnBrk="0" hangingPunct="1">
        <a:lnSpc>
          <a:spcPct val="80000"/>
        </a:lnSpc>
        <a:spcBef>
          <a:spcPct val="0"/>
        </a:spcBef>
        <a:buNone/>
        <a:defRPr lang="en-US" sz="4400" b="1" i="0" u="none" strike="noStrike" kern="1200" cap="none" spc="0" normalizeH="0" baseline="0" dirty="0" smtClean="0">
          <a:solidFill>
            <a:srgbClr val="232D48"/>
          </a:solidFill>
          <a:uFillTx/>
          <a:latin typeface="ITCFranklinGothic LT Pro CnM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32D4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40080" y="640080"/>
            <a:ext cx="10881360" cy="548640"/>
          </a:xfrm>
          <a:prstGeom prst="rect">
            <a:avLst/>
          </a:prstGeom>
        </p:spPr>
        <p:txBody>
          <a:bodyPr vert="horz" lIns="91440" tIns="45720" rIns="91440" bIns="45720" rtlCol="0" anchor="b">
            <a:normAutofit/>
          </a:bodyPr>
          <a:lstStyle/>
          <a:p>
            <a:r>
              <a:rPr lang="en-US" dirty="0"/>
              <a:t>Click to edit Master title style. </a:t>
            </a:r>
          </a:p>
        </p:txBody>
      </p:sp>
      <p:grpSp>
        <p:nvGrpSpPr>
          <p:cNvPr id="16" name="Group 15"/>
          <p:cNvGrpSpPr/>
          <p:nvPr userDrawn="1"/>
        </p:nvGrpSpPr>
        <p:grpSpPr>
          <a:xfrm>
            <a:off x="0" y="1554480"/>
            <a:ext cx="6958353" cy="210312"/>
            <a:chOff x="0" y="1689902"/>
            <a:chExt cx="6958353" cy="210312"/>
          </a:xfrm>
        </p:grpSpPr>
        <p:sp>
          <p:nvSpPr>
            <p:cNvPr id="5" name="Oval 4"/>
            <p:cNvSpPr/>
            <p:nvPr userDrawn="1"/>
          </p:nvSpPr>
          <p:spPr>
            <a:xfrm>
              <a:off x="6748041" y="1689902"/>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792638"/>
              <a:ext cx="6748041"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
        <p:nvSpPr>
          <p:cNvPr id="4" name="Text Placeholder 3"/>
          <p:cNvSpPr>
            <a:spLocks noGrp="1"/>
          </p:cNvSpPr>
          <p:nvPr>
            <p:ph type="body" idx="1"/>
          </p:nvPr>
        </p:nvSpPr>
        <p:spPr>
          <a:xfrm>
            <a:off x="640080" y="2286000"/>
            <a:ext cx="10881360" cy="3383280"/>
          </a:xfrm>
          <a:prstGeom prst="rect">
            <a:avLst/>
          </a:prstGeom>
        </p:spPr>
        <p:txBody>
          <a:bodyPr vert="horz" lIns="91440" tIns="45720" rIns="91440" bIns="45720" rtlCol="0">
            <a:normAutofit/>
          </a:bodyPr>
          <a:lstStyle/>
          <a:p>
            <a:pPr lvl="0"/>
            <a:r>
              <a:rPr lang="en-US" dirty="0"/>
              <a:t>Text</a:t>
            </a:r>
          </a:p>
        </p:txBody>
      </p:sp>
      <p:sp>
        <p:nvSpPr>
          <p:cNvPr id="8" name="Footer Placeholder 7"/>
          <p:cNvSpPr>
            <a:spLocks noGrp="1"/>
          </p:cNvSpPr>
          <p:nvPr>
            <p:ph type="ftr" sz="quarter" idx="3"/>
          </p:nvPr>
        </p:nvSpPr>
        <p:spPr>
          <a:xfrm>
            <a:off x="8412480" y="6356350"/>
            <a:ext cx="2377440" cy="365125"/>
          </a:xfrm>
          <a:prstGeom prst="rect">
            <a:avLst/>
          </a:prstGeom>
        </p:spPr>
        <p:txBody>
          <a:bodyPr vert="horz" lIns="91440" tIns="45720" rIns="91440" bIns="45720" rtlCol="0" anchor="ctr"/>
          <a:lstStyle>
            <a:lvl1pPr algn="r">
              <a:defRPr sz="1300">
                <a:solidFill>
                  <a:srgbClr val="F1F1EF"/>
                </a:solidFill>
                <a:latin typeface="Franklin Gothic Medium Cond" panose="020B0606030402020204" pitchFamily="34" charset="0"/>
              </a:defRPr>
            </a:lvl1pPr>
          </a:lstStyle>
          <a:p>
            <a:r>
              <a:rPr lang="en-US"/>
              <a:t>COOPER CENTER | PUBLIC SERVICE</a:t>
            </a:r>
            <a:endParaRPr lang="en-US" dirty="0"/>
          </a:p>
        </p:txBody>
      </p:sp>
    </p:spTree>
    <p:extLst>
      <p:ext uri="{BB962C8B-B14F-4D97-AF65-F5344CB8AC3E}">
        <p14:creationId xmlns:p14="http://schemas.microsoft.com/office/powerpoint/2010/main" val="364395572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7" r:id="rId3"/>
  </p:sldLayoutIdLst>
  <p:hf hdr="0" dt="0"/>
  <p:txStyles>
    <p:titleStyle>
      <a:lvl1pPr algn="l" defTabSz="914400" rtl="0" eaLnBrk="1" latinLnBrk="0" hangingPunct="1">
        <a:lnSpc>
          <a:spcPct val="80000"/>
        </a:lnSpc>
        <a:spcBef>
          <a:spcPct val="0"/>
        </a:spcBef>
        <a:buNone/>
        <a:defRPr lang="en-US" sz="4400" b="1" i="0" u="none" strike="noStrike" kern="1200" cap="none" spc="0" normalizeH="0" baseline="0" dirty="0" smtClean="0">
          <a:solidFill>
            <a:srgbClr val="232D48"/>
          </a:solidFill>
          <a:uFillTx/>
          <a:latin typeface="ITCFranklinGothic LT Pro CnM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232D4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 userDrawn="1">
          <p15:clr>
            <a:srgbClr val="F26B43"/>
          </p15:clr>
        </p15:guide>
        <p15:guide id="2" pos="7296"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211285"/>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40080" y="640080"/>
            <a:ext cx="10881360" cy="548640"/>
          </a:xfrm>
          <a:prstGeom prst="rect">
            <a:avLst/>
          </a:prstGeom>
        </p:spPr>
        <p:txBody>
          <a:bodyPr vert="horz" lIns="91440" tIns="45720" rIns="91440" bIns="0" rtlCol="0" anchor="b">
            <a:normAutofit/>
          </a:bodyPr>
          <a:lstStyle/>
          <a:p>
            <a:r>
              <a:rPr lang="en-US" dirty="0"/>
              <a:t>Click to edit Master title style</a:t>
            </a:r>
          </a:p>
        </p:txBody>
      </p:sp>
      <p:grpSp>
        <p:nvGrpSpPr>
          <p:cNvPr id="9" name="Group 8"/>
          <p:cNvGrpSpPr/>
          <p:nvPr userDrawn="1"/>
        </p:nvGrpSpPr>
        <p:grpSpPr>
          <a:xfrm>
            <a:off x="0" y="1271956"/>
            <a:ext cx="5696481" cy="210312"/>
            <a:chOff x="0" y="1817918"/>
            <a:chExt cx="5696481" cy="210312"/>
          </a:xfrm>
        </p:grpSpPr>
        <p:sp>
          <p:nvSpPr>
            <p:cNvPr id="5" name="Oval 4"/>
            <p:cNvSpPr/>
            <p:nvPr userDrawn="1"/>
          </p:nvSpPr>
          <p:spPr>
            <a:xfrm>
              <a:off x="5486169" y="1817918"/>
              <a:ext cx="210312" cy="210312"/>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0" y="1920654"/>
              <a:ext cx="5486400" cy="0"/>
            </a:xfrm>
            <a:prstGeom prst="line">
              <a:avLst/>
            </a:prstGeom>
            <a:ln w="28575">
              <a:solidFill>
                <a:srgbClr val="7FCFEF"/>
              </a:solidFill>
            </a:ln>
          </p:spPr>
          <p:style>
            <a:lnRef idx="1">
              <a:schemeClr val="accent1"/>
            </a:lnRef>
            <a:fillRef idx="0">
              <a:schemeClr val="accent1"/>
            </a:fillRef>
            <a:effectRef idx="0">
              <a:schemeClr val="accent1"/>
            </a:effectRef>
            <a:fontRef idx="minor">
              <a:schemeClr val="tx1"/>
            </a:fontRef>
          </p:style>
        </p:cxnSp>
      </p:grpSp>
      <p:sp>
        <p:nvSpPr>
          <p:cNvPr id="8" name="Text Placeholder 7"/>
          <p:cNvSpPr>
            <a:spLocks noGrp="1"/>
          </p:cNvSpPr>
          <p:nvPr userDrawn="1">
            <p:ph type="body" idx="1"/>
          </p:nvPr>
        </p:nvSpPr>
        <p:spPr>
          <a:xfrm>
            <a:off x="640080" y="1920240"/>
            <a:ext cx="10881360" cy="3840480"/>
          </a:xfrm>
          <a:prstGeom prst="rect">
            <a:avLst/>
          </a:prstGeom>
        </p:spPr>
        <p:txBody>
          <a:bodyPr vert="horz" lIns="91440" tIns="45720" rIns="91440" bIns="45720" rtlCol="0">
            <a:normAutofit/>
          </a:bodyPr>
          <a:lstStyle/>
          <a:p>
            <a:pPr lvl="0"/>
            <a:r>
              <a:rPr lang="en-US" dirty="0"/>
              <a:t>Edit Master text styles</a:t>
            </a:r>
          </a:p>
        </p:txBody>
      </p:sp>
      <p:sp>
        <p:nvSpPr>
          <p:cNvPr id="14"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2" name="Oval 11"/>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4854345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69" r:id="rId6"/>
    <p:sldLayoutId id="2147483785" r:id="rId7"/>
  </p:sldLayoutIdLst>
  <p:hf hdr="0" dt="0"/>
  <p:txStyles>
    <p:titleStyle>
      <a:lvl1pPr algn="l" defTabSz="914400" rtl="0" eaLnBrk="1" latinLnBrk="0" hangingPunct="1">
        <a:lnSpc>
          <a:spcPct val="80000"/>
        </a:lnSpc>
        <a:spcBef>
          <a:spcPct val="0"/>
        </a:spcBef>
        <a:buNone/>
        <a:defRPr lang="en-US" sz="4400" b="1" i="0" u="none" strike="noStrike" kern="1200" cap="none" spc="0" baseline="0" dirty="0" smtClean="0">
          <a:solidFill>
            <a:srgbClr val="232D4B"/>
          </a:solidFill>
          <a:uFillTx/>
          <a:latin typeface="ITCFranklinGothic LT Pro CnMd" panose="020B0606030503020204" pitchFamily="34" charset="0"/>
          <a:ea typeface="+mj-ea"/>
          <a:cs typeface="+mj-cs"/>
          <a:sym typeface="ITC Franklin Gothic Std Book"/>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kern="1200" spc="-50" baseline="0" dirty="0">
          <a:solidFill>
            <a:srgbClr val="232D4B"/>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640080" y="640080"/>
            <a:ext cx="5494470" cy="1925548"/>
          </a:xfrm>
          <a:prstGeom prst="rect">
            <a:avLst/>
          </a:prstGeom>
        </p:spPr>
        <p:txBody>
          <a:bodyPr vert="horz" lIns="91440" tIns="45720" rIns="91440" bIns="45720" rtlCol="0" anchor="b">
            <a:normAutofit/>
          </a:bodyPr>
          <a:lstStyle/>
          <a:p>
            <a:r>
              <a:rPr lang="en-US" dirty="0"/>
              <a:t>Click to edit Master title style</a:t>
            </a:r>
          </a:p>
        </p:txBody>
      </p:sp>
      <p:sp>
        <p:nvSpPr>
          <p:cNvPr id="12"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4" name="Oval 13"/>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3240980365"/>
      </p:ext>
    </p:extLst>
  </p:cSld>
  <p:clrMap bg1="lt1" tx1="dk1" bg2="lt2" tx2="dk2" accent1="accent1" accent2="accent2" accent3="accent3" accent4="accent4" accent5="accent5" accent6="accent6" hlink="hlink" folHlink="folHlink"/>
  <p:sldLayoutIdLst>
    <p:sldLayoutId id="2147483752" r:id="rId1"/>
    <p:sldLayoutId id="2147483780" r:id="rId2"/>
    <p:sldLayoutId id="2147483753" r:id="rId3"/>
    <p:sldLayoutId id="2147483754" r:id="rId4"/>
    <p:sldLayoutId id="2147483778" r:id="rId5"/>
    <p:sldLayoutId id="2147483768" r:id="rId6"/>
    <p:sldLayoutId id="2147483781" r:id="rId7"/>
    <p:sldLayoutId id="2147483782" r:id="rId8"/>
    <p:sldLayoutId id="2147483784" r:id="rId9"/>
    <p:sldLayoutId id="2147483783" r:id="rId10"/>
    <p:sldLayoutId id="2147483779" r:id="rId11"/>
    <p:sldLayoutId id="2147483755" r:id="rId12"/>
    <p:sldLayoutId id="2147483756" r:id="rId13"/>
    <p:sldLayoutId id="2147483786" r:id="rId14"/>
    <p:sldLayoutId id="2147483788" r:id="rId15"/>
    <p:sldLayoutId id="2147483790" r:id="rId16"/>
  </p:sldLayoutIdLst>
  <p:hf hdr="0" dt="0"/>
  <p:txStyles>
    <p:titleStyle>
      <a:lvl1pPr algn="l" defTabSz="914400" rtl="0" eaLnBrk="1" latinLnBrk="0" hangingPunct="1">
        <a:lnSpc>
          <a:spcPct val="80000"/>
        </a:lnSpc>
        <a:spcBef>
          <a:spcPct val="0"/>
        </a:spcBef>
        <a:buNone/>
        <a:defRPr lang="en-US" sz="4400" b="1" i="0" u="none" strike="noStrike" kern="1200" cap="none" spc="0" baseline="0" dirty="0" smtClean="0">
          <a:solidFill>
            <a:srgbClr val="232D4B"/>
          </a:solidFill>
          <a:uFillTx/>
          <a:latin typeface="ITCFranklinGothic LT Pro CnMd" panose="020B0606030503020204" pitchFamily="34" charset="0"/>
          <a:ea typeface="+mj-ea"/>
          <a:cs typeface="+mj-cs"/>
          <a:sym typeface="ITC Franklin Gothic Std Book"/>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6203787"/>
            <a:ext cx="12191998" cy="658906"/>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ooter Placeholder 2"/>
          <p:cNvSpPr>
            <a:spLocks noGrp="1"/>
          </p:cNvSpPr>
          <p:nvPr>
            <p:ph type="ftr" sz="quarter" idx="3"/>
          </p:nvPr>
        </p:nvSpPr>
        <p:spPr>
          <a:xfrm>
            <a:off x="8412480" y="6356350"/>
            <a:ext cx="2451100" cy="365125"/>
          </a:xfrm>
          <a:prstGeom prst="rect">
            <a:avLst/>
          </a:prstGeom>
        </p:spPr>
        <p:txBody>
          <a:bodyPr vert="horz" lIns="91440" tIns="45720" rIns="91440" bIns="45720" rtlCol="0" anchor="ctr"/>
          <a:lstStyle>
            <a:lvl1pPr algn="r">
              <a:defRPr lang="en-US" sz="1300" kern="1200" dirty="0" smtClean="0">
                <a:solidFill>
                  <a:srgbClr val="F1F1EF"/>
                </a:solidFill>
                <a:latin typeface="Franklin Gothic Medium Cond" panose="020B0606030402020204" pitchFamily="34" charset="0"/>
                <a:ea typeface="+mn-ea"/>
                <a:cs typeface="+mn-cs"/>
              </a:defRPr>
            </a:lvl1pPr>
          </a:lstStyle>
          <a:p>
            <a:r>
              <a:rPr lang="en-US"/>
              <a:t>COOPER CENTER </a:t>
            </a:r>
            <a:r>
              <a:rPr lang="en-US" sz="1600"/>
              <a:t>|</a:t>
            </a:r>
            <a:r>
              <a:rPr lang="en-US"/>
              <a:t> PUBLIC SERVICE</a:t>
            </a:r>
          </a:p>
        </p:txBody>
      </p:sp>
      <p:sp>
        <p:nvSpPr>
          <p:cNvPr id="13" name="Oval 12"/>
          <p:cNvSpPr/>
          <p:nvPr userDrawn="1"/>
        </p:nvSpPr>
        <p:spPr>
          <a:xfrm>
            <a:off x="11072163" y="6390563"/>
            <a:ext cx="289560" cy="289560"/>
          </a:xfrm>
          <a:prstGeom prst="ellipse">
            <a:avLst/>
          </a:prstGeom>
          <a:solidFill>
            <a:srgbClr val="7FC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11009376" y="6373368"/>
            <a:ext cx="415135" cy="323950"/>
          </a:xfrm>
          <a:prstGeom prst="rect">
            <a:avLst/>
          </a:prstGeom>
        </p:spPr>
        <p:txBody>
          <a:bodyPr vert="horz" lIns="91440" tIns="45720" rIns="91440" bIns="45720" rtlCol="0" anchor="ctr"/>
          <a:lstStyle>
            <a:lvl1pPr algn="ctr">
              <a:defRPr sz="1100">
                <a:solidFill>
                  <a:srgbClr val="F1F1EF"/>
                </a:solidFill>
                <a:latin typeface="Franklin Gothic Book" panose="020B0503020102020204" pitchFamily="34" charset="0"/>
              </a:defRPr>
            </a:lvl1pPr>
          </a:lstStyle>
          <a:p>
            <a:fld id="{F2085B6F-5DD0-4AA7-A598-31079D007F56}" type="slidenum">
              <a:rPr lang="en-US" smtClean="0"/>
              <a:pPr/>
              <a:t>‹#›</a:t>
            </a:fld>
            <a:endParaRPr lang="en-US" dirty="0"/>
          </a:p>
        </p:txBody>
      </p:sp>
    </p:spTree>
    <p:extLst>
      <p:ext uri="{BB962C8B-B14F-4D97-AF65-F5344CB8AC3E}">
        <p14:creationId xmlns:p14="http://schemas.microsoft.com/office/powerpoint/2010/main" val="21383326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5400000">
            <a:off x="7026613" y="1693396"/>
            <a:ext cx="6860735" cy="3479415"/>
          </a:xfrm>
          <a:prstGeom prst="rect">
            <a:avLst/>
          </a:prstGeom>
        </p:spPr>
      </p:pic>
      <p:sp>
        <p:nvSpPr>
          <p:cNvPr id="3" name="Rectangle 2"/>
          <p:cNvSpPr/>
          <p:nvPr userDrawn="1"/>
        </p:nvSpPr>
        <p:spPr>
          <a:xfrm>
            <a:off x="8738614" y="0"/>
            <a:ext cx="3453386" cy="6858000"/>
          </a:xfrm>
          <a:prstGeom prst="rect">
            <a:avLst/>
          </a:prstGeom>
          <a:solidFill>
            <a:srgbClr val="232D4B">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005840"/>
            <a:ext cx="7250723" cy="2103120"/>
          </a:xfrm>
          <a:prstGeom prst="rect">
            <a:avLst/>
          </a:prstGeom>
        </p:spPr>
        <p:txBody>
          <a:bodyPr vert="horz" lIns="91440" tIns="45720" rIns="91440" bIns="45720" rtlCol="0" anchor="b">
            <a:normAutofit/>
          </a:bodyPr>
          <a:lstStyle/>
          <a:p>
            <a:r>
              <a:rPr lang="en-US" dirty="0"/>
              <a:t>Click to edit Master title style</a:t>
            </a:r>
          </a:p>
        </p:txBody>
      </p:sp>
      <p:cxnSp>
        <p:nvCxnSpPr>
          <p:cNvPr id="19" name="Straight Connector 18"/>
          <p:cNvCxnSpPr/>
          <p:nvPr userDrawn="1"/>
        </p:nvCxnSpPr>
        <p:spPr>
          <a:xfrm>
            <a:off x="896112" y="3431340"/>
            <a:ext cx="3635696" cy="1"/>
          </a:xfrm>
          <a:prstGeom prst="line">
            <a:avLst/>
          </a:prstGeom>
          <a:ln w="57150">
            <a:solidFill>
              <a:srgbClr val="7FCFEF"/>
            </a:solidFill>
            <a:prstDash val="solid"/>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60000"/>
                    </a14:imgEffect>
                  </a14:imgLayer>
                </a14:imgProps>
              </a:ext>
              <a:ext uri="{28A0092B-C50C-407E-A947-70E740481C1C}">
                <a14:useLocalDpi xmlns:a14="http://schemas.microsoft.com/office/drawing/2010/main" val="0"/>
              </a:ext>
            </a:extLst>
          </a:blip>
          <a:stretch>
            <a:fillRect/>
          </a:stretch>
        </p:blipFill>
        <p:spPr>
          <a:xfrm>
            <a:off x="8589253" y="4085734"/>
            <a:ext cx="3399000" cy="2796997"/>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87598" y="5124148"/>
            <a:ext cx="1955418" cy="928823"/>
          </a:xfrm>
          <a:prstGeom prst="rect">
            <a:avLst/>
          </a:prstGeom>
        </p:spPr>
      </p:pic>
    </p:spTree>
    <p:extLst>
      <p:ext uri="{BB962C8B-B14F-4D97-AF65-F5344CB8AC3E}">
        <p14:creationId xmlns:p14="http://schemas.microsoft.com/office/powerpoint/2010/main" val="1453844538"/>
      </p:ext>
    </p:extLst>
  </p:cSld>
  <p:clrMap bg1="lt1" tx1="dk1" bg2="lt2" tx2="dk2" accent1="accent1" accent2="accent2" accent3="accent3" accent4="accent4" accent5="accent5" accent6="accent6" hlink="hlink" folHlink="folHlink"/>
  <p:sldLayoutIdLst>
    <p:sldLayoutId id="2147483792" r:id="rId1"/>
  </p:sldLayoutIdLst>
  <p:hf hdr="0" dt="0"/>
  <p:txStyles>
    <p:titleStyle>
      <a:lvl1pPr algn="l" defTabSz="914400" rtl="0" eaLnBrk="1" latinLnBrk="0" hangingPunct="1">
        <a:lnSpc>
          <a:spcPct val="80000"/>
        </a:lnSpc>
        <a:spcBef>
          <a:spcPct val="0"/>
        </a:spcBef>
        <a:buNone/>
        <a:defRPr lang="en-US" sz="5200" b="1" kern="1200" cap="none" spc="-100" baseline="0" dirty="0">
          <a:solidFill>
            <a:srgbClr val="232D4B"/>
          </a:solidFill>
          <a:latin typeface="ITC Franklin Gothic Std MedC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32D4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C2055F-AE3F-46BE-B57E-A0F1A86D1C36}"/>
              </a:ext>
            </a:extLst>
          </p:cNvPr>
          <p:cNvGrpSpPr/>
          <p:nvPr userDrawn="1"/>
        </p:nvGrpSpPr>
        <p:grpSpPr>
          <a:xfrm>
            <a:off x="-1740028" y="-2049517"/>
            <a:ext cx="8917229" cy="10769768"/>
            <a:chOff x="11114088" y="2241550"/>
            <a:chExt cx="1905000" cy="2354263"/>
          </a:xfrm>
          <a:solidFill>
            <a:srgbClr val="BFE7F7">
              <a:alpha val="8000"/>
            </a:srgbClr>
          </a:solidFill>
        </p:grpSpPr>
        <p:sp>
          <p:nvSpPr>
            <p:cNvPr id="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19" name="Straight Connector 18">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2"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791396124"/>
      </p:ext>
    </p:extLst>
  </p:cSld>
  <p:clrMap bg1="lt1" tx1="dk1" bg2="lt2" tx2="dk2" accent1="accent1" accent2="accent2" accent3="accent3" accent4="accent4" accent5="accent5" accent6="accent6" hlink="hlink" folHlink="folHlink"/>
  <p:sldLayoutIdLst>
    <p:sldLayoutId id="2147483729"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4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9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4"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spTree>
    <p:extLst>
      <p:ext uri="{BB962C8B-B14F-4D97-AF65-F5344CB8AC3E}">
        <p14:creationId xmlns:p14="http://schemas.microsoft.com/office/powerpoint/2010/main" val="573153257"/>
      </p:ext>
    </p:extLst>
  </p:cSld>
  <p:clrMap bg1="lt1" tx1="dk1" bg2="lt2" tx2="dk2" accent1="accent1" accent2="accent2" accent3="accent3" accent4="accent4" accent5="accent5" accent6="accent6" hlink="hlink" folHlink="folHlink"/>
  <p:sldLayoutIdLst>
    <p:sldLayoutId id="2147483728"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9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19" name="Straight Connector 18">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3"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778216763"/>
      </p:ext>
    </p:extLst>
  </p:cSld>
  <p:clrMap bg1="lt1" tx1="dk1" bg2="lt2" tx2="dk2" accent1="accent1" accent2="accent2" accent3="accent3" accent4="accent4" accent5="accent5" accent6="accent6" hlink="hlink" folHlink="folHlink"/>
  <p:sldLayoutIdLst>
    <p:sldLayoutId id="2147483730"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7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21" name="Straight Connector 20">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4"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1851325232"/>
      </p:ext>
    </p:extLst>
  </p:cSld>
  <p:clrMap bg1="lt1" tx1="dk1" bg2="lt2" tx2="dk2" accent1="accent1" accent2="accent2" accent3="accent3" accent4="accent4" accent5="accent5" accent6="accent6" hlink="hlink" folHlink="folHlink"/>
  <p:sldLayoutIdLst>
    <p:sldLayoutId id="2147483731"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21" name="Straight Connector 20">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4"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15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90818340"/>
      </p:ext>
    </p:extLst>
  </p:cSld>
  <p:clrMap bg1="lt1" tx1="dk1" bg2="lt2" tx2="dk2" accent1="accent1" accent2="accent2" accent3="accent3" accent4="accent4" accent5="accent5" accent6="accent6" hlink="hlink" folHlink="folHlink"/>
  <p:sldLayoutIdLst>
    <p:sldLayoutId id="2147483732"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grpSp>
        <p:nvGrpSpPr>
          <p:cNvPr id="8" name="Group 7">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rgbClr val="BFE7F7">
              <a:alpha val="6000"/>
            </a:srgbClr>
          </a:solidFill>
        </p:grpSpPr>
        <p:sp>
          <p:nvSpPr>
            <p:cNvPr id="9"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9202" y="2823638"/>
            <a:ext cx="2327383" cy="1105506"/>
          </a:xfrm>
          <a:prstGeom prst="rect">
            <a:avLst/>
          </a:prstGeom>
        </p:spPr>
      </p:pic>
      <p:cxnSp>
        <p:nvCxnSpPr>
          <p:cNvPr id="13" name="Straight Connector 12">
            <a:extLst>
              <a:ext uri="{FF2B5EF4-FFF2-40B4-BE49-F238E27FC236}">
                <a16:creationId xmlns:a16="http://schemas.microsoft.com/office/drawing/2014/main" id="{77C312F4-62C2-4903-8C4B-423A8717E481}"/>
              </a:ext>
            </a:extLst>
          </p:cNvPr>
          <p:cNvCxnSpPr/>
          <p:nvPr userDrawn="1"/>
        </p:nvCxnSpPr>
        <p:spPr>
          <a:xfrm>
            <a:off x="4813784" y="4180353"/>
            <a:ext cx="2776236" cy="0"/>
          </a:xfrm>
          <a:prstGeom prst="line">
            <a:avLst/>
          </a:prstGeom>
          <a:ln w="57150">
            <a:solidFill>
              <a:srgbClr val="7FCFEF"/>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20894" y="5439246"/>
            <a:ext cx="374109" cy="245509"/>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24859" y="4694951"/>
            <a:ext cx="384212" cy="451805"/>
          </a:xfrm>
          <a:prstGeom prst="rect">
            <a:avLst/>
          </a:prstGeom>
        </p:spPr>
      </p:pic>
      <p:sp>
        <p:nvSpPr>
          <p:cNvPr id="21" name="Title Placeholder 3"/>
          <p:cNvSpPr>
            <a:spLocks noGrp="1"/>
          </p:cNvSpPr>
          <p:nvPr>
            <p:ph type="title"/>
          </p:nvPr>
        </p:nvSpPr>
        <p:spPr>
          <a:xfrm>
            <a:off x="4695125" y="1554480"/>
            <a:ext cx="6826315" cy="2011680"/>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984884447"/>
      </p:ext>
    </p:extLst>
  </p:cSld>
  <p:clrMap bg1="lt1" tx1="dk1" bg2="lt2" tx2="dk2" accent1="accent1" accent2="accent2" accent3="accent3" accent4="accent4" accent5="accent5" accent6="accent6" hlink="hlink" folHlink="folHlink"/>
  <p:sldLayoutIdLst>
    <p:sldLayoutId id="2147483733" r:id="rId1"/>
  </p:sldLayoutIdLst>
  <p:hf hdr="0" dt="0"/>
  <p:txStyles>
    <p:titleStyle>
      <a:lvl1pPr algn="l" defTabSz="914400" rtl="0" eaLnBrk="1" latinLnBrk="0" hangingPunct="1">
        <a:lnSpc>
          <a:spcPct val="80000"/>
        </a:lnSpc>
        <a:spcBef>
          <a:spcPct val="0"/>
        </a:spcBef>
        <a:buNone/>
        <a:defRPr lang="en-US" sz="5200" b="1" kern="1200" cap="none" spc="-100" baseline="0" dirty="0">
          <a:solidFill>
            <a:schemeClr val="bg1">
              <a:lumMod val="95000"/>
            </a:schemeClr>
          </a:solidFill>
          <a:latin typeface="ITCFranklinGothic LT Pro CnMd" panose="020B0606030503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32D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4800"/>
            <a:ext cx="10515600" cy="82296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575524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p:hf hdr="0" dt="0"/>
  <p:txStyles>
    <p:titleStyle>
      <a:lvl1pPr algn="l" defTabSz="914400" rtl="0" eaLnBrk="1" latinLnBrk="0" hangingPunct="1">
        <a:lnSpc>
          <a:spcPct val="90000"/>
        </a:lnSpc>
        <a:spcBef>
          <a:spcPct val="0"/>
        </a:spcBef>
        <a:buNone/>
        <a:defRPr sz="4800" b="1" kern="1200">
          <a:solidFill>
            <a:schemeClr val="bg1"/>
          </a:solidFill>
          <a:latin typeface="ITCFranklinGothic LT Pro CnMd" panose="020B06060305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2110154" y="0"/>
            <a:ext cx="0" cy="6858000"/>
          </a:xfrm>
          <a:prstGeom prst="line">
            <a:avLst/>
          </a:prstGeom>
          <a:ln w="76200">
            <a:solidFill>
              <a:srgbClr val="232D4B"/>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rot="5400000">
            <a:off x="-2367574" y="2354872"/>
            <a:ext cx="6845300" cy="2110155"/>
          </a:xfrm>
          <a:prstGeom prst="rect">
            <a:avLst/>
          </a:prstGeom>
        </p:spPr>
      </p:pic>
      <p:sp>
        <p:nvSpPr>
          <p:cNvPr id="3" name="Rectangle 2"/>
          <p:cNvSpPr/>
          <p:nvPr userDrawn="1"/>
        </p:nvSpPr>
        <p:spPr>
          <a:xfrm>
            <a:off x="-28138" y="0"/>
            <a:ext cx="2138292" cy="6858000"/>
          </a:xfrm>
          <a:prstGeom prst="rect">
            <a:avLst/>
          </a:prstGeom>
          <a:solidFill>
            <a:srgbClr val="232D4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Placeholder 3"/>
          <p:cNvSpPr>
            <a:spLocks noGrp="1"/>
          </p:cNvSpPr>
          <p:nvPr>
            <p:ph type="title"/>
          </p:nvPr>
        </p:nvSpPr>
        <p:spPr>
          <a:xfrm>
            <a:off x="2616591" y="3333408"/>
            <a:ext cx="7793502"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37685032"/>
      </p:ext>
    </p:extLst>
  </p:cSld>
  <p:clrMap bg1="lt1" tx1="dk1" bg2="lt2" tx2="dk2" accent1="accent1" accent2="accent2" accent3="accent3" accent4="accent4" accent5="accent5" accent6="accent6" hlink="hlink" folHlink="folHlink"/>
  <p:sldLayoutIdLst>
    <p:sldLayoutId id="2147483765" r:id="rId1"/>
  </p:sldLayoutIdLst>
  <p:hf hdr="0" dt="0"/>
  <p:txStyles>
    <p:titleStyle>
      <a:lvl1pPr algn="l" defTabSz="914400" rtl="0" eaLnBrk="1" latinLnBrk="0" hangingPunct="1">
        <a:lnSpc>
          <a:spcPct val="90000"/>
        </a:lnSpc>
        <a:spcBef>
          <a:spcPct val="0"/>
        </a:spcBef>
        <a:buNone/>
        <a:defRPr sz="4800" b="1" kern="1200" spc="0" baseline="0">
          <a:solidFill>
            <a:srgbClr val="232D4B"/>
          </a:solidFill>
          <a:latin typeface="ITCFranklinGothic LT Pro CnMd" panose="020B06060305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4253-50C9-BDB4-FB7A-0A12E46457A1}"/>
              </a:ext>
            </a:extLst>
          </p:cNvPr>
          <p:cNvSpPr>
            <a:spLocks noGrp="1"/>
          </p:cNvSpPr>
          <p:nvPr>
            <p:ph type="title"/>
          </p:nvPr>
        </p:nvSpPr>
        <p:spPr/>
        <p:txBody>
          <a:bodyPr/>
          <a:lstStyle/>
          <a:p>
            <a:r>
              <a:rPr lang="en-US" b="0" dirty="0">
                <a:latin typeface="Franklin Gothic Medium" panose="020B0603020102020204" pitchFamily="34" charset="0"/>
              </a:rPr>
              <a:t>Virginia School Enrollment Trends &amp; Projections</a:t>
            </a:r>
          </a:p>
        </p:txBody>
      </p:sp>
      <p:sp>
        <p:nvSpPr>
          <p:cNvPr id="3" name="Text Placeholder 2">
            <a:extLst>
              <a:ext uri="{FF2B5EF4-FFF2-40B4-BE49-F238E27FC236}">
                <a16:creationId xmlns:a16="http://schemas.microsoft.com/office/drawing/2014/main" id="{DFA3E113-A991-EF0B-EDA8-7F73670C73AA}"/>
              </a:ext>
            </a:extLst>
          </p:cNvPr>
          <p:cNvSpPr>
            <a:spLocks noGrp="1"/>
          </p:cNvSpPr>
          <p:nvPr>
            <p:ph type="body" sz="quarter" idx="11"/>
          </p:nvPr>
        </p:nvSpPr>
        <p:spPr/>
        <p:txBody>
          <a:bodyPr/>
          <a:lstStyle/>
          <a:p>
            <a:r>
              <a:rPr lang="en-US" dirty="0">
                <a:latin typeface="Franklin Gothic Book" panose="020B0503020102020204" pitchFamily="34" charset="0"/>
              </a:rPr>
              <a:t>November 13, 2024</a:t>
            </a:r>
          </a:p>
        </p:txBody>
      </p:sp>
      <p:sp>
        <p:nvSpPr>
          <p:cNvPr id="4" name="Text Placeholder 3">
            <a:extLst>
              <a:ext uri="{FF2B5EF4-FFF2-40B4-BE49-F238E27FC236}">
                <a16:creationId xmlns:a16="http://schemas.microsoft.com/office/drawing/2014/main" id="{7121D9D0-1F3A-A9E3-CF23-9AFAEE9B3446}"/>
              </a:ext>
            </a:extLst>
          </p:cNvPr>
          <p:cNvSpPr>
            <a:spLocks noGrp="1"/>
          </p:cNvSpPr>
          <p:nvPr>
            <p:ph type="body" sz="quarter" idx="12"/>
          </p:nvPr>
        </p:nvSpPr>
        <p:spPr/>
        <p:txBody>
          <a:bodyPr/>
          <a:lstStyle/>
          <a:p>
            <a:r>
              <a:rPr lang="en-US" dirty="0">
                <a:latin typeface="Franklin Gothic Medium" panose="020B0603020102020204" pitchFamily="34" charset="0"/>
              </a:rPr>
              <a:t>Zachary Jackson</a:t>
            </a:r>
          </a:p>
        </p:txBody>
      </p:sp>
      <p:sp>
        <p:nvSpPr>
          <p:cNvPr id="5" name="Text Placeholder 4">
            <a:extLst>
              <a:ext uri="{FF2B5EF4-FFF2-40B4-BE49-F238E27FC236}">
                <a16:creationId xmlns:a16="http://schemas.microsoft.com/office/drawing/2014/main" id="{B2094994-EFE8-269C-A110-CFC4882468E4}"/>
              </a:ext>
            </a:extLst>
          </p:cNvPr>
          <p:cNvSpPr>
            <a:spLocks noGrp="1"/>
          </p:cNvSpPr>
          <p:nvPr>
            <p:ph type="body" sz="quarter" idx="13"/>
          </p:nvPr>
        </p:nvSpPr>
        <p:spPr/>
        <p:txBody>
          <a:bodyPr/>
          <a:lstStyle/>
          <a:p>
            <a:r>
              <a:rPr lang="en-US" dirty="0">
                <a:latin typeface="Franklin Gothic Book" panose="020B0503020102020204" pitchFamily="34" charset="0"/>
              </a:rPr>
              <a:t>zachary.jackson@virginia.edu</a:t>
            </a:r>
          </a:p>
        </p:txBody>
      </p:sp>
      <p:sp>
        <p:nvSpPr>
          <p:cNvPr id="6" name="Text Placeholder 5">
            <a:extLst>
              <a:ext uri="{FF2B5EF4-FFF2-40B4-BE49-F238E27FC236}">
                <a16:creationId xmlns:a16="http://schemas.microsoft.com/office/drawing/2014/main" id="{8CF6D043-E83D-17C7-DD17-B213AB1AD2F6}"/>
              </a:ext>
            </a:extLst>
          </p:cNvPr>
          <p:cNvSpPr>
            <a:spLocks noGrp="1"/>
          </p:cNvSpPr>
          <p:nvPr>
            <p:ph type="body" sz="quarter" idx="14"/>
          </p:nvPr>
        </p:nvSpPr>
        <p:spPr/>
        <p:txBody>
          <a:bodyPr/>
          <a:lstStyle/>
          <a:p>
            <a:r>
              <a:rPr lang="en-US" dirty="0">
                <a:latin typeface="Franklin Gothic Medium" panose="020B0603020102020204" pitchFamily="34" charset="0"/>
              </a:rPr>
              <a:t>SCHEV Board of Visitors Orientation</a:t>
            </a:r>
          </a:p>
        </p:txBody>
      </p:sp>
    </p:spTree>
    <p:extLst>
      <p:ext uri="{BB962C8B-B14F-4D97-AF65-F5344CB8AC3E}">
        <p14:creationId xmlns:p14="http://schemas.microsoft.com/office/powerpoint/2010/main" val="2689278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4AC9-679D-F910-E160-73D4AA02AA8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79CC707-F9A6-F076-86C0-3E58C3AEDB0C}"/>
              </a:ext>
            </a:extLst>
          </p:cNvPr>
          <p:cNvSpPr/>
          <p:nvPr/>
        </p:nvSpPr>
        <p:spPr>
          <a:xfrm>
            <a:off x="7840979" y="1851660"/>
            <a:ext cx="1381761" cy="3192780"/>
          </a:xfrm>
          <a:prstGeom prst="rect">
            <a:avLst/>
          </a:prstGeom>
          <a:solidFill>
            <a:srgbClr val="BFE7F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6937D08D-4537-7312-7C8B-DAEE3E298F24}"/>
              </a:ext>
            </a:extLst>
          </p:cNvPr>
          <p:cNvGraphicFramePr>
            <a:graphicFrameLocks/>
          </p:cNvGraphicFramePr>
          <p:nvPr>
            <p:extLst>
              <p:ext uri="{D42A27DB-BD31-4B8C-83A1-F6EECF244321}">
                <p14:modId xmlns:p14="http://schemas.microsoft.com/office/powerpoint/2010/main" val="1797149635"/>
              </p:ext>
            </p:extLst>
          </p:nvPr>
        </p:nvGraphicFramePr>
        <p:xfrm>
          <a:off x="729762" y="1690947"/>
          <a:ext cx="10698480" cy="374904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97E0FB7D-5CDA-4959-1664-9206182B8368}"/>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C81E8B4F-4F92-827C-DCCF-0E19C2172D46}"/>
              </a:ext>
            </a:extLst>
          </p:cNvPr>
          <p:cNvSpPr>
            <a:spLocks noGrp="1"/>
          </p:cNvSpPr>
          <p:nvPr>
            <p:ph type="sldNum" sz="quarter" idx="4"/>
          </p:nvPr>
        </p:nvSpPr>
        <p:spPr/>
        <p:txBody>
          <a:bodyPr/>
          <a:lstStyle/>
          <a:p>
            <a:fld id="{F2085B6F-5DD0-4AA7-A598-31079D007F56}" type="slidenum">
              <a:rPr lang="en-US" smtClean="0"/>
              <a:pPr/>
              <a:t>10</a:t>
            </a:fld>
            <a:endParaRPr lang="en-US"/>
          </a:p>
        </p:txBody>
      </p:sp>
      <p:sp>
        <p:nvSpPr>
          <p:cNvPr id="6" name="Text Placeholder 5">
            <a:extLst>
              <a:ext uri="{FF2B5EF4-FFF2-40B4-BE49-F238E27FC236}">
                <a16:creationId xmlns:a16="http://schemas.microsoft.com/office/drawing/2014/main" id="{6894610F-BCDD-C064-0818-4BAE30AB0406}"/>
              </a:ext>
            </a:extLst>
          </p:cNvPr>
          <p:cNvSpPr>
            <a:spLocks noGrp="1"/>
          </p:cNvSpPr>
          <p:nvPr>
            <p:ph type="body" sz="quarter" idx="13"/>
          </p:nvPr>
        </p:nvSpPr>
        <p:spPr/>
        <p:txBody>
          <a:bodyPr/>
          <a:lstStyle/>
          <a:p>
            <a:r>
              <a:rPr lang="en-US" sz="2000" dirty="0">
                <a:latin typeface="Franklin Gothic Medium" panose="020B0603020102020204" pitchFamily="34" charset="0"/>
              </a:rPr>
              <a:t>Private &amp; Home School Enrollment, Virginia, 2015-2021</a:t>
            </a:r>
          </a:p>
        </p:txBody>
      </p:sp>
      <p:sp>
        <p:nvSpPr>
          <p:cNvPr id="9" name="TextBox 1">
            <a:extLst>
              <a:ext uri="{FF2B5EF4-FFF2-40B4-BE49-F238E27FC236}">
                <a16:creationId xmlns:a16="http://schemas.microsoft.com/office/drawing/2014/main" id="{2AB633B8-38DC-4A0C-436A-F3E70DBE7EF6}"/>
              </a:ext>
            </a:extLst>
          </p:cNvPr>
          <p:cNvSpPr txBox="1"/>
          <p:nvPr/>
        </p:nvSpPr>
        <p:spPr>
          <a:xfrm>
            <a:off x="2219716" y="3898900"/>
            <a:ext cx="2773680" cy="2997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kern="1200" dirty="0">
                <a:solidFill>
                  <a:srgbClr val="232D4B"/>
                </a:solidFill>
                <a:effectLst>
                  <a:glow rad="127000">
                    <a:schemeClr val="bg1"/>
                  </a:glow>
                </a:effectLst>
                <a:latin typeface="Franklin Gothic Medium" panose="020B0603020102020204" pitchFamily="34" charset="0"/>
              </a:rPr>
              <a:t>Home School</a:t>
            </a:r>
          </a:p>
        </p:txBody>
      </p:sp>
      <p:sp>
        <p:nvSpPr>
          <p:cNvPr id="10" name="TextBox 1">
            <a:extLst>
              <a:ext uri="{FF2B5EF4-FFF2-40B4-BE49-F238E27FC236}">
                <a16:creationId xmlns:a16="http://schemas.microsoft.com/office/drawing/2014/main" id="{884B0B91-B10B-3CAA-3512-183567FED21D}"/>
              </a:ext>
            </a:extLst>
          </p:cNvPr>
          <p:cNvSpPr txBox="1"/>
          <p:nvPr/>
        </p:nvSpPr>
        <p:spPr>
          <a:xfrm>
            <a:off x="2219716" y="2120553"/>
            <a:ext cx="2773680" cy="2997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kern="1200" dirty="0">
                <a:solidFill>
                  <a:srgbClr val="E57200"/>
                </a:solidFill>
                <a:effectLst>
                  <a:glow rad="127000">
                    <a:schemeClr val="bg1"/>
                  </a:glow>
                </a:effectLst>
                <a:latin typeface="Franklin Gothic Medium" panose="020B0603020102020204" pitchFamily="34" charset="0"/>
              </a:rPr>
              <a:t>Private School</a:t>
            </a:r>
          </a:p>
        </p:txBody>
      </p:sp>
      <p:grpSp>
        <p:nvGrpSpPr>
          <p:cNvPr id="11" name="Group 10">
            <a:extLst>
              <a:ext uri="{FF2B5EF4-FFF2-40B4-BE49-F238E27FC236}">
                <a16:creationId xmlns:a16="http://schemas.microsoft.com/office/drawing/2014/main" id="{0148DAEB-DBF7-F71D-5B90-91E1823179E7}"/>
              </a:ext>
            </a:extLst>
          </p:cNvPr>
          <p:cNvGrpSpPr/>
          <p:nvPr/>
        </p:nvGrpSpPr>
        <p:grpSpPr>
          <a:xfrm>
            <a:off x="0" y="0"/>
            <a:ext cx="11369740" cy="1659890"/>
            <a:chOff x="0" y="0"/>
            <a:chExt cx="11369740" cy="1659890"/>
          </a:xfrm>
        </p:grpSpPr>
        <p:sp>
          <p:nvSpPr>
            <p:cNvPr id="16" name="Rectangle 15">
              <a:extLst>
                <a:ext uri="{FF2B5EF4-FFF2-40B4-BE49-F238E27FC236}">
                  <a16:creationId xmlns:a16="http://schemas.microsoft.com/office/drawing/2014/main" id="{C61BACBA-13D9-6F11-EDF0-25057497BD1D}"/>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4B7BF148-792A-4900-FF82-E609C007DBDC}"/>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The pandemic accelerated growth in private and homeschool enrollment</a:t>
              </a:r>
            </a:p>
          </p:txBody>
        </p:sp>
        <p:pic>
          <p:nvPicPr>
            <p:cNvPr id="18" name="Picture 17">
              <a:extLst>
                <a:ext uri="{FF2B5EF4-FFF2-40B4-BE49-F238E27FC236}">
                  <a16:creationId xmlns:a16="http://schemas.microsoft.com/office/drawing/2014/main" id="{6E3D0A00-ABCF-B97A-0444-F4E7DA7F9211}"/>
                </a:ext>
              </a:extLst>
            </p:cNvPr>
            <p:cNvPicPr>
              <a:picLocks noChangeAspect="1"/>
            </p:cNvPicPr>
            <p:nvPr/>
          </p:nvPicPr>
          <p:blipFill rotWithShape="1">
            <a:blip r:embed="rId4"/>
            <a:srcRect l="1803"/>
            <a:stretch/>
          </p:blipFill>
          <p:spPr>
            <a:xfrm>
              <a:off x="0" y="1294130"/>
              <a:ext cx="5952838" cy="365760"/>
            </a:xfrm>
            <a:prstGeom prst="rect">
              <a:avLst/>
            </a:prstGeom>
          </p:spPr>
        </p:pic>
      </p:grpSp>
    </p:spTree>
    <p:extLst>
      <p:ext uri="{BB962C8B-B14F-4D97-AF65-F5344CB8AC3E}">
        <p14:creationId xmlns:p14="http://schemas.microsoft.com/office/powerpoint/2010/main" val="1725558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58AD-7FBD-FC3F-D9DF-90E4A7156EB2}"/>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EC9EE0F3-16BB-75D4-4E95-5AAF423127AF}"/>
              </a:ext>
            </a:extLst>
          </p:cNvPr>
          <p:cNvGrpSpPr/>
          <p:nvPr/>
        </p:nvGrpSpPr>
        <p:grpSpPr>
          <a:xfrm>
            <a:off x="0" y="0"/>
            <a:ext cx="11369740" cy="1636507"/>
            <a:chOff x="0" y="0"/>
            <a:chExt cx="11369740" cy="1636507"/>
          </a:xfrm>
        </p:grpSpPr>
        <p:sp>
          <p:nvSpPr>
            <p:cNvPr id="12" name="Rectangle 11">
              <a:extLst>
                <a:ext uri="{FF2B5EF4-FFF2-40B4-BE49-F238E27FC236}">
                  <a16:creationId xmlns:a16="http://schemas.microsoft.com/office/drawing/2014/main" id="{2B710EFE-D92C-191F-E59A-AB687818A7D8}"/>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A3CC142-202D-0140-DDB6-46D6CC40A20A}"/>
                </a:ext>
              </a:extLst>
            </p:cNvPr>
            <p:cNvSpPr txBox="1">
              <a:spLocks/>
            </p:cNvSpPr>
            <p:nvPr/>
          </p:nvSpPr>
          <p:spPr>
            <a:xfrm>
              <a:off x="640780" y="218443"/>
              <a:ext cx="10728960" cy="54864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Births continue to fall</a:t>
              </a:r>
            </a:p>
          </p:txBody>
        </p:sp>
        <p:pic>
          <p:nvPicPr>
            <p:cNvPr id="14" name="Picture 13">
              <a:extLst>
                <a:ext uri="{FF2B5EF4-FFF2-40B4-BE49-F238E27FC236}">
                  <a16:creationId xmlns:a16="http://schemas.microsoft.com/office/drawing/2014/main" id="{D0F91F4C-A6CE-C61E-CC3A-6BE44019C058}"/>
                </a:ext>
              </a:extLst>
            </p:cNvPr>
            <p:cNvPicPr>
              <a:picLocks noChangeAspect="1"/>
            </p:cNvPicPr>
            <p:nvPr/>
          </p:nvPicPr>
          <p:blipFill rotWithShape="1">
            <a:blip r:embed="rId3"/>
            <a:srcRect l="1803"/>
            <a:stretch/>
          </p:blipFill>
          <p:spPr>
            <a:xfrm>
              <a:off x="407" y="809992"/>
              <a:ext cx="5952838" cy="365760"/>
            </a:xfrm>
            <a:prstGeom prst="rect">
              <a:avLst/>
            </a:prstGeom>
          </p:spPr>
        </p:pic>
      </p:grpSp>
      <p:sp>
        <p:nvSpPr>
          <p:cNvPr id="4" name="Footer Placeholder 3">
            <a:extLst>
              <a:ext uri="{FF2B5EF4-FFF2-40B4-BE49-F238E27FC236}">
                <a16:creationId xmlns:a16="http://schemas.microsoft.com/office/drawing/2014/main" id="{72A5CAF3-FCD6-D875-8734-26D76E740249}"/>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AABC06E0-2837-633F-FCA4-90AB3862002A}"/>
              </a:ext>
            </a:extLst>
          </p:cNvPr>
          <p:cNvSpPr>
            <a:spLocks noGrp="1"/>
          </p:cNvSpPr>
          <p:nvPr>
            <p:ph type="sldNum" sz="quarter" idx="4"/>
          </p:nvPr>
        </p:nvSpPr>
        <p:spPr/>
        <p:txBody>
          <a:bodyPr/>
          <a:lstStyle/>
          <a:p>
            <a:fld id="{F2085B6F-5DD0-4AA7-A598-31079D007F56}" type="slidenum">
              <a:rPr lang="en-US" smtClean="0"/>
              <a:pPr/>
              <a:t>11</a:t>
            </a:fld>
            <a:endParaRPr lang="en-US"/>
          </a:p>
        </p:txBody>
      </p:sp>
      <p:sp>
        <p:nvSpPr>
          <p:cNvPr id="6" name="Text Placeholder 5">
            <a:extLst>
              <a:ext uri="{FF2B5EF4-FFF2-40B4-BE49-F238E27FC236}">
                <a16:creationId xmlns:a16="http://schemas.microsoft.com/office/drawing/2014/main" id="{D843B3E4-B135-4F2D-C05E-2B96B4CBFE46}"/>
              </a:ext>
            </a:extLst>
          </p:cNvPr>
          <p:cNvSpPr>
            <a:spLocks noGrp="1"/>
          </p:cNvSpPr>
          <p:nvPr>
            <p:ph type="body" sz="quarter" idx="13"/>
          </p:nvPr>
        </p:nvSpPr>
        <p:spPr/>
        <p:txBody>
          <a:bodyPr/>
          <a:lstStyle/>
          <a:p>
            <a:r>
              <a:rPr lang="en-US" sz="2000" dirty="0">
                <a:latin typeface="Franklin Gothic Medium" panose="020B0603020102020204" pitchFamily="34" charset="0"/>
              </a:rPr>
              <a:t>Virginia Births, 2015-2023</a:t>
            </a:r>
          </a:p>
        </p:txBody>
      </p:sp>
      <p:graphicFrame>
        <p:nvGraphicFramePr>
          <p:cNvPr id="3" name="Chart 2">
            <a:extLst>
              <a:ext uri="{FF2B5EF4-FFF2-40B4-BE49-F238E27FC236}">
                <a16:creationId xmlns:a16="http://schemas.microsoft.com/office/drawing/2014/main" id="{912B137D-BC3F-70C9-2C9C-477E654C9774}"/>
              </a:ext>
            </a:extLst>
          </p:cNvPr>
          <p:cNvGraphicFramePr>
            <a:graphicFrameLocks/>
          </p:cNvGraphicFramePr>
          <p:nvPr>
            <p:extLst>
              <p:ext uri="{D42A27DB-BD31-4B8C-83A1-F6EECF244321}">
                <p14:modId xmlns:p14="http://schemas.microsoft.com/office/powerpoint/2010/main" val="2641918024"/>
              </p:ext>
            </p:extLst>
          </p:nvPr>
        </p:nvGraphicFramePr>
        <p:xfrm>
          <a:off x="723900" y="1503680"/>
          <a:ext cx="10744200" cy="3944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497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BC4CD-DC12-8734-341C-E77ED933D31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20767BE-6E58-3437-7209-9594F752BE69}"/>
              </a:ext>
            </a:extLst>
          </p:cNvPr>
          <p:cNvSpPr/>
          <p:nvPr/>
        </p:nvSpPr>
        <p:spPr>
          <a:xfrm>
            <a:off x="5890260" y="1844040"/>
            <a:ext cx="497840" cy="3182112"/>
          </a:xfrm>
          <a:prstGeom prst="rect">
            <a:avLst/>
          </a:prstGeom>
          <a:solidFill>
            <a:srgbClr val="BFE7F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E40CEDDD-6032-40A0-9C9D-44EEF004F0BB}"/>
              </a:ext>
            </a:extLst>
          </p:cNvPr>
          <p:cNvGraphicFramePr>
            <a:graphicFrameLocks/>
          </p:cNvGraphicFramePr>
          <p:nvPr>
            <p:extLst>
              <p:ext uri="{D42A27DB-BD31-4B8C-83A1-F6EECF244321}">
                <p14:modId xmlns:p14="http://schemas.microsoft.com/office/powerpoint/2010/main" val="2382656378"/>
              </p:ext>
            </p:extLst>
          </p:nvPr>
        </p:nvGraphicFramePr>
        <p:xfrm>
          <a:off x="731519" y="1676401"/>
          <a:ext cx="10698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7342BE01-992B-D046-5E78-52B3C676C942}"/>
              </a:ext>
            </a:extLst>
          </p:cNvPr>
          <p:cNvGrpSpPr/>
          <p:nvPr/>
        </p:nvGrpSpPr>
        <p:grpSpPr>
          <a:xfrm>
            <a:off x="0" y="0"/>
            <a:ext cx="11369740" cy="1659890"/>
            <a:chOff x="0" y="0"/>
            <a:chExt cx="11369740" cy="1659890"/>
          </a:xfrm>
        </p:grpSpPr>
        <p:sp>
          <p:nvSpPr>
            <p:cNvPr id="12" name="Rectangle 11">
              <a:extLst>
                <a:ext uri="{FF2B5EF4-FFF2-40B4-BE49-F238E27FC236}">
                  <a16:creationId xmlns:a16="http://schemas.microsoft.com/office/drawing/2014/main" id="{B51F6C1F-8B70-8D98-8618-90CE26250D6A}"/>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1B06DE9-AA86-A14D-D97B-0072A4FE61EB}"/>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Public school enrollment is expected to fall during the 2020’s</a:t>
              </a:r>
            </a:p>
          </p:txBody>
        </p:sp>
        <p:pic>
          <p:nvPicPr>
            <p:cNvPr id="14" name="Picture 13">
              <a:extLst>
                <a:ext uri="{FF2B5EF4-FFF2-40B4-BE49-F238E27FC236}">
                  <a16:creationId xmlns:a16="http://schemas.microsoft.com/office/drawing/2014/main" id="{2E02DCDB-1748-C0B6-DC95-18FF7E3DC719}"/>
                </a:ext>
              </a:extLst>
            </p:cNvPr>
            <p:cNvPicPr>
              <a:picLocks noChangeAspect="1"/>
            </p:cNvPicPr>
            <p:nvPr/>
          </p:nvPicPr>
          <p:blipFill rotWithShape="1">
            <a:blip r:embed="rId4"/>
            <a:srcRect l="1803"/>
            <a:stretch/>
          </p:blipFill>
          <p:spPr>
            <a:xfrm>
              <a:off x="0" y="1294130"/>
              <a:ext cx="5952838" cy="365760"/>
            </a:xfrm>
            <a:prstGeom prst="rect">
              <a:avLst/>
            </a:prstGeom>
          </p:spPr>
        </p:pic>
      </p:grpSp>
      <p:sp>
        <p:nvSpPr>
          <p:cNvPr id="4" name="Footer Placeholder 3">
            <a:extLst>
              <a:ext uri="{FF2B5EF4-FFF2-40B4-BE49-F238E27FC236}">
                <a16:creationId xmlns:a16="http://schemas.microsoft.com/office/drawing/2014/main" id="{5C33BCF5-A74C-466D-3104-E5D847292933}"/>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15D8A273-0C04-6C76-1406-AF644EE79147}"/>
              </a:ext>
            </a:extLst>
          </p:cNvPr>
          <p:cNvSpPr>
            <a:spLocks noGrp="1"/>
          </p:cNvSpPr>
          <p:nvPr>
            <p:ph type="sldNum" sz="quarter" idx="4"/>
          </p:nvPr>
        </p:nvSpPr>
        <p:spPr/>
        <p:txBody>
          <a:bodyPr/>
          <a:lstStyle/>
          <a:p>
            <a:fld id="{F2085B6F-5DD0-4AA7-A598-31079D007F56}" type="slidenum">
              <a:rPr lang="en-US" smtClean="0"/>
              <a:pPr/>
              <a:t>12</a:t>
            </a:fld>
            <a:endParaRPr lang="en-US"/>
          </a:p>
        </p:txBody>
      </p:sp>
      <p:sp>
        <p:nvSpPr>
          <p:cNvPr id="6" name="Text Placeholder 5">
            <a:extLst>
              <a:ext uri="{FF2B5EF4-FFF2-40B4-BE49-F238E27FC236}">
                <a16:creationId xmlns:a16="http://schemas.microsoft.com/office/drawing/2014/main" id="{3C65B6FE-6DC3-DF8B-BDF7-C4C1826C2CEE}"/>
              </a:ext>
            </a:extLst>
          </p:cNvPr>
          <p:cNvSpPr>
            <a:spLocks noGrp="1"/>
          </p:cNvSpPr>
          <p:nvPr>
            <p:ph type="body" sz="quarter" idx="13"/>
          </p:nvPr>
        </p:nvSpPr>
        <p:spPr/>
        <p:txBody>
          <a:bodyPr/>
          <a:lstStyle/>
          <a:p>
            <a:r>
              <a:rPr lang="en-US" sz="2000" dirty="0">
                <a:latin typeface="Franklin Gothic Medium" panose="020B0603020102020204" pitchFamily="34" charset="0"/>
              </a:rPr>
              <a:t>Public K-12 Enrollment, 2015-2023</a:t>
            </a:r>
          </a:p>
        </p:txBody>
      </p:sp>
      <p:sp>
        <p:nvSpPr>
          <p:cNvPr id="3" name="TextBox 1">
            <a:extLst>
              <a:ext uri="{FF2B5EF4-FFF2-40B4-BE49-F238E27FC236}">
                <a16:creationId xmlns:a16="http://schemas.microsoft.com/office/drawing/2014/main" id="{859C0635-B512-E735-9316-D437D7EA6701}"/>
              </a:ext>
            </a:extLst>
          </p:cNvPr>
          <p:cNvSpPr txBox="1"/>
          <p:nvPr/>
        </p:nvSpPr>
        <p:spPr>
          <a:xfrm>
            <a:off x="1592782" y="2093186"/>
            <a:ext cx="1915621" cy="28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kern="1200" dirty="0">
                <a:solidFill>
                  <a:srgbClr val="232D4B"/>
                </a:solidFill>
                <a:effectLst>
                  <a:glow rad="127000">
                    <a:schemeClr val="bg1"/>
                  </a:glow>
                </a:effectLst>
                <a:latin typeface="Franklin Gothic Medium" panose="020B0603020102020204" pitchFamily="34" charset="0"/>
              </a:rPr>
              <a:t>Actual Enrollment</a:t>
            </a:r>
          </a:p>
        </p:txBody>
      </p:sp>
      <p:sp>
        <p:nvSpPr>
          <p:cNvPr id="7" name="TextBox 1">
            <a:extLst>
              <a:ext uri="{FF2B5EF4-FFF2-40B4-BE49-F238E27FC236}">
                <a16:creationId xmlns:a16="http://schemas.microsoft.com/office/drawing/2014/main" id="{47A379BC-8386-E0CC-6DAE-0ACA446BC1E9}"/>
              </a:ext>
            </a:extLst>
          </p:cNvPr>
          <p:cNvSpPr txBox="1"/>
          <p:nvPr/>
        </p:nvSpPr>
        <p:spPr>
          <a:xfrm>
            <a:off x="5838077" y="1822563"/>
            <a:ext cx="1915621" cy="28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kern="1200" dirty="0">
                <a:solidFill>
                  <a:srgbClr val="E57200"/>
                </a:solidFill>
                <a:effectLst>
                  <a:glow rad="127000">
                    <a:schemeClr val="bg1"/>
                  </a:glow>
                </a:effectLst>
                <a:latin typeface="Franklin Gothic Medium" panose="020B0603020102020204" pitchFamily="34" charset="0"/>
              </a:rPr>
              <a:t>2020 Projection</a:t>
            </a:r>
          </a:p>
        </p:txBody>
      </p:sp>
      <p:sp>
        <p:nvSpPr>
          <p:cNvPr id="8" name="TextBox 1">
            <a:extLst>
              <a:ext uri="{FF2B5EF4-FFF2-40B4-BE49-F238E27FC236}">
                <a16:creationId xmlns:a16="http://schemas.microsoft.com/office/drawing/2014/main" id="{386DBEF2-912D-D9F9-C08C-4A02BCF33DFB}"/>
              </a:ext>
            </a:extLst>
          </p:cNvPr>
          <p:cNvSpPr txBox="1"/>
          <p:nvPr/>
        </p:nvSpPr>
        <p:spPr>
          <a:xfrm>
            <a:off x="7690659" y="2733055"/>
            <a:ext cx="1915621" cy="28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kern="1200" dirty="0">
                <a:solidFill>
                  <a:srgbClr val="7FCFEF"/>
                </a:solidFill>
                <a:effectLst>
                  <a:glow rad="127000">
                    <a:schemeClr val="bg1"/>
                  </a:glow>
                </a:effectLst>
                <a:latin typeface="Franklin Gothic Medium" panose="020B0603020102020204" pitchFamily="34" charset="0"/>
              </a:rPr>
              <a:t>2023 Projection</a:t>
            </a:r>
          </a:p>
        </p:txBody>
      </p:sp>
    </p:spTree>
    <p:extLst>
      <p:ext uri="{BB962C8B-B14F-4D97-AF65-F5344CB8AC3E}">
        <p14:creationId xmlns:p14="http://schemas.microsoft.com/office/powerpoint/2010/main" val="334127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6A09D-FA3E-D26F-71B8-6D086F32712E}"/>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147DFDDA-7CCE-8C60-60E9-E91BE46D0FF2}"/>
              </a:ext>
            </a:extLst>
          </p:cNvPr>
          <p:cNvGrpSpPr/>
          <p:nvPr/>
        </p:nvGrpSpPr>
        <p:grpSpPr>
          <a:xfrm>
            <a:off x="0" y="0"/>
            <a:ext cx="11369740" cy="1659890"/>
            <a:chOff x="0" y="0"/>
            <a:chExt cx="11369740" cy="1659890"/>
          </a:xfrm>
        </p:grpSpPr>
        <p:sp>
          <p:nvSpPr>
            <p:cNvPr id="12" name="Rectangle 11">
              <a:extLst>
                <a:ext uri="{FF2B5EF4-FFF2-40B4-BE49-F238E27FC236}">
                  <a16:creationId xmlns:a16="http://schemas.microsoft.com/office/drawing/2014/main" id="{EABBA93D-57EA-A3E3-F55F-07E65FCDACBD}"/>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AD69303-541F-0151-48D3-1E8293BF0C33}"/>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Thousands of students are “missing” from Virginia’s public schools</a:t>
              </a:r>
            </a:p>
          </p:txBody>
        </p:sp>
        <p:pic>
          <p:nvPicPr>
            <p:cNvPr id="14" name="Picture 13">
              <a:extLst>
                <a:ext uri="{FF2B5EF4-FFF2-40B4-BE49-F238E27FC236}">
                  <a16:creationId xmlns:a16="http://schemas.microsoft.com/office/drawing/2014/main" id="{126964DB-A04D-8BDE-A623-FE74B8F61151}"/>
                </a:ext>
              </a:extLst>
            </p:cNvPr>
            <p:cNvPicPr>
              <a:picLocks noChangeAspect="1"/>
            </p:cNvPicPr>
            <p:nvPr/>
          </p:nvPicPr>
          <p:blipFill rotWithShape="1">
            <a:blip r:embed="rId3"/>
            <a:srcRect l="1803"/>
            <a:stretch/>
          </p:blipFill>
          <p:spPr>
            <a:xfrm>
              <a:off x="0" y="1294130"/>
              <a:ext cx="5952838" cy="365760"/>
            </a:xfrm>
            <a:prstGeom prst="rect">
              <a:avLst/>
            </a:prstGeom>
          </p:spPr>
        </p:pic>
      </p:grpSp>
      <p:sp>
        <p:nvSpPr>
          <p:cNvPr id="4" name="Footer Placeholder 3">
            <a:extLst>
              <a:ext uri="{FF2B5EF4-FFF2-40B4-BE49-F238E27FC236}">
                <a16:creationId xmlns:a16="http://schemas.microsoft.com/office/drawing/2014/main" id="{75652244-04A1-56EB-4823-7833D3E56F5B}"/>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FBADF5DF-B885-67D2-8332-A3DF26BCEBE2}"/>
              </a:ext>
            </a:extLst>
          </p:cNvPr>
          <p:cNvSpPr>
            <a:spLocks noGrp="1"/>
          </p:cNvSpPr>
          <p:nvPr>
            <p:ph type="sldNum" sz="quarter" idx="4"/>
          </p:nvPr>
        </p:nvSpPr>
        <p:spPr/>
        <p:txBody>
          <a:bodyPr/>
          <a:lstStyle/>
          <a:p>
            <a:fld id="{F2085B6F-5DD0-4AA7-A598-31079D007F56}" type="slidenum">
              <a:rPr lang="en-US" smtClean="0"/>
              <a:pPr/>
              <a:t>13</a:t>
            </a:fld>
            <a:endParaRPr lang="en-US"/>
          </a:p>
        </p:txBody>
      </p:sp>
      <p:sp>
        <p:nvSpPr>
          <p:cNvPr id="6" name="Text Placeholder 5">
            <a:extLst>
              <a:ext uri="{FF2B5EF4-FFF2-40B4-BE49-F238E27FC236}">
                <a16:creationId xmlns:a16="http://schemas.microsoft.com/office/drawing/2014/main" id="{081A3AA3-12C5-072B-2B22-E91380D12244}"/>
              </a:ext>
            </a:extLst>
          </p:cNvPr>
          <p:cNvSpPr>
            <a:spLocks noGrp="1"/>
          </p:cNvSpPr>
          <p:nvPr>
            <p:ph type="body" sz="quarter" idx="13"/>
          </p:nvPr>
        </p:nvSpPr>
        <p:spPr/>
        <p:txBody>
          <a:bodyPr/>
          <a:lstStyle/>
          <a:p>
            <a:r>
              <a:rPr lang="en-US" sz="2000" dirty="0">
                <a:latin typeface="Franklin Gothic Medium" panose="020B0603020102020204" pitchFamily="34" charset="0"/>
              </a:rPr>
              <a:t>Expected vs. Actual 2023 Public School Enrollment</a:t>
            </a:r>
          </a:p>
        </p:txBody>
      </p:sp>
      <p:graphicFrame>
        <p:nvGraphicFramePr>
          <p:cNvPr id="9" name="Chart 8">
            <a:extLst>
              <a:ext uri="{FF2B5EF4-FFF2-40B4-BE49-F238E27FC236}">
                <a16:creationId xmlns:a16="http://schemas.microsoft.com/office/drawing/2014/main" id="{101BC195-A2FB-AAFF-5896-FCE008B54A52}"/>
              </a:ext>
            </a:extLst>
          </p:cNvPr>
          <p:cNvGraphicFramePr>
            <a:graphicFrameLocks/>
          </p:cNvGraphicFramePr>
          <p:nvPr>
            <p:extLst>
              <p:ext uri="{D42A27DB-BD31-4B8C-83A1-F6EECF244321}">
                <p14:modId xmlns:p14="http://schemas.microsoft.com/office/powerpoint/2010/main" val="3197785474"/>
              </p:ext>
            </p:extLst>
          </p:nvPr>
        </p:nvGraphicFramePr>
        <p:xfrm>
          <a:off x="713740" y="1678940"/>
          <a:ext cx="10698480" cy="374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575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900B1-B079-F73F-7BA0-C0517ED88400}"/>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6948D38C-8B8A-50DE-0DC3-47AA857FC34E}"/>
              </a:ext>
            </a:extLst>
          </p:cNvPr>
          <p:cNvGrpSpPr/>
          <p:nvPr/>
        </p:nvGrpSpPr>
        <p:grpSpPr>
          <a:xfrm>
            <a:off x="0" y="0"/>
            <a:ext cx="11369740" cy="1659890"/>
            <a:chOff x="0" y="0"/>
            <a:chExt cx="11369740" cy="1659890"/>
          </a:xfrm>
        </p:grpSpPr>
        <p:sp>
          <p:nvSpPr>
            <p:cNvPr id="12" name="Rectangle 11">
              <a:extLst>
                <a:ext uri="{FF2B5EF4-FFF2-40B4-BE49-F238E27FC236}">
                  <a16:creationId xmlns:a16="http://schemas.microsoft.com/office/drawing/2014/main" id="{20C7F268-9002-EFC8-E905-E11C7357145A}"/>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07C9B55-B6E0-9974-B9E9-9B5774DF3AC2}"/>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Graduating class sizes are expected to fall in the second half of the 2020s</a:t>
              </a:r>
            </a:p>
          </p:txBody>
        </p:sp>
        <p:pic>
          <p:nvPicPr>
            <p:cNvPr id="14" name="Picture 13">
              <a:extLst>
                <a:ext uri="{FF2B5EF4-FFF2-40B4-BE49-F238E27FC236}">
                  <a16:creationId xmlns:a16="http://schemas.microsoft.com/office/drawing/2014/main" id="{53662A16-CF85-51A2-E1CE-E38AB9F904ED}"/>
                </a:ext>
              </a:extLst>
            </p:cNvPr>
            <p:cNvPicPr>
              <a:picLocks noChangeAspect="1"/>
            </p:cNvPicPr>
            <p:nvPr/>
          </p:nvPicPr>
          <p:blipFill rotWithShape="1">
            <a:blip r:embed="rId3"/>
            <a:srcRect l="1803"/>
            <a:stretch/>
          </p:blipFill>
          <p:spPr>
            <a:xfrm>
              <a:off x="0" y="1294130"/>
              <a:ext cx="5952838" cy="365760"/>
            </a:xfrm>
            <a:prstGeom prst="rect">
              <a:avLst/>
            </a:prstGeom>
          </p:spPr>
        </p:pic>
      </p:grpSp>
      <p:graphicFrame>
        <p:nvGraphicFramePr>
          <p:cNvPr id="16" name="Chart 15">
            <a:extLst>
              <a:ext uri="{FF2B5EF4-FFF2-40B4-BE49-F238E27FC236}">
                <a16:creationId xmlns:a16="http://schemas.microsoft.com/office/drawing/2014/main" id="{D3AAEB61-09AA-84AF-28D1-A29C6A4C361B}"/>
              </a:ext>
            </a:extLst>
          </p:cNvPr>
          <p:cNvGraphicFramePr>
            <a:graphicFrameLocks/>
          </p:cNvGraphicFramePr>
          <p:nvPr>
            <p:extLst>
              <p:ext uri="{D42A27DB-BD31-4B8C-83A1-F6EECF244321}">
                <p14:modId xmlns:p14="http://schemas.microsoft.com/office/powerpoint/2010/main" val="1719142648"/>
              </p:ext>
            </p:extLst>
          </p:nvPr>
        </p:nvGraphicFramePr>
        <p:xfrm>
          <a:off x="717296" y="1673003"/>
          <a:ext cx="1069848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1A5F8DA9-154A-7D4C-2A47-EB8735AA61D8}"/>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3F05E1F2-D25E-CF14-D9A6-BBE83300A55C}"/>
              </a:ext>
            </a:extLst>
          </p:cNvPr>
          <p:cNvSpPr>
            <a:spLocks noGrp="1"/>
          </p:cNvSpPr>
          <p:nvPr>
            <p:ph type="sldNum" sz="quarter" idx="4"/>
          </p:nvPr>
        </p:nvSpPr>
        <p:spPr/>
        <p:txBody>
          <a:bodyPr/>
          <a:lstStyle/>
          <a:p>
            <a:fld id="{F2085B6F-5DD0-4AA7-A598-31079D007F56}" type="slidenum">
              <a:rPr lang="en-US" smtClean="0"/>
              <a:pPr/>
              <a:t>14</a:t>
            </a:fld>
            <a:endParaRPr lang="en-US"/>
          </a:p>
        </p:txBody>
      </p:sp>
      <p:sp>
        <p:nvSpPr>
          <p:cNvPr id="6" name="Text Placeholder 5">
            <a:extLst>
              <a:ext uri="{FF2B5EF4-FFF2-40B4-BE49-F238E27FC236}">
                <a16:creationId xmlns:a16="http://schemas.microsoft.com/office/drawing/2014/main" id="{ED1CC44A-3860-4793-F19B-2604A4D8031B}"/>
              </a:ext>
            </a:extLst>
          </p:cNvPr>
          <p:cNvSpPr>
            <a:spLocks noGrp="1"/>
          </p:cNvSpPr>
          <p:nvPr>
            <p:ph type="body" sz="quarter" idx="13"/>
          </p:nvPr>
        </p:nvSpPr>
        <p:spPr/>
        <p:txBody>
          <a:bodyPr/>
          <a:lstStyle/>
          <a:p>
            <a:r>
              <a:rPr lang="en-US" sz="2000" dirty="0">
                <a:latin typeface="Franklin Gothic Medium" panose="020B0603020102020204" pitchFamily="34" charset="0"/>
              </a:rPr>
              <a:t>2020 K-12 Enrollment Projections</a:t>
            </a:r>
          </a:p>
        </p:txBody>
      </p:sp>
      <p:grpSp>
        <p:nvGrpSpPr>
          <p:cNvPr id="3" name="Group 2">
            <a:extLst>
              <a:ext uri="{FF2B5EF4-FFF2-40B4-BE49-F238E27FC236}">
                <a16:creationId xmlns:a16="http://schemas.microsoft.com/office/drawing/2014/main" id="{AAA7D403-75D1-8773-90A1-4E84A06EB9F3}"/>
              </a:ext>
            </a:extLst>
          </p:cNvPr>
          <p:cNvGrpSpPr/>
          <p:nvPr/>
        </p:nvGrpSpPr>
        <p:grpSpPr>
          <a:xfrm>
            <a:off x="6360954" y="2400300"/>
            <a:ext cx="3188310" cy="1212893"/>
            <a:chOff x="2592777" y="692485"/>
            <a:chExt cx="3188263" cy="1212901"/>
          </a:xfrm>
        </p:grpSpPr>
        <p:sp>
          <p:nvSpPr>
            <p:cNvPr id="7" name="TextBox 2">
              <a:extLst>
                <a:ext uri="{FF2B5EF4-FFF2-40B4-BE49-F238E27FC236}">
                  <a16:creationId xmlns:a16="http://schemas.microsoft.com/office/drawing/2014/main" id="{5FBFB064-E954-78F3-44E3-F5BF9F4243BA}"/>
                </a:ext>
              </a:extLst>
            </p:cNvPr>
            <p:cNvSpPr txBox="1"/>
            <p:nvPr/>
          </p:nvSpPr>
          <p:spPr>
            <a:xfrm>
              <a:off x="2592777" y="1338107"/>
              <a:ext cx="3188263" cy="5672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0" kern="1200" dirty="0">
                  <a:solidFill>
                    <a:srgbClr val="E57200"/>
                  </a:solidFill>
                  <a:effectLst>
                    <a:glow rad="127000">
                      <a:schemeClr val="bg1"/>
                    </a:glow>
                  </a:effectLst>
                  <a:latin typeface="Franklin Gothic Medium" panose="020B0603020102020204" pitchFamily="34" charset="0"/>
                </a:rPr>
                <a:t>Students born in 2008 graduate in 2025</a:t>
              </a:r>
            </a:p>
          </p:txBody>
        </p:sp>
        <p:cxnSp>
          <p:nvCxnSpPr>
            <p:cNvPr id="8" name="Straight Arrow Connector 7">
              <a:extLst>
                <a:ext uri="{FF2B5EF4-FFF2-40B4-BE49-F238E27FC236}">
                  <a16:creationId xmlns:a16="http://schemas.microsoft.com/office/drawing/2014/main" id="{007340CB-2B22-E787-C260-52944CEE8F1D}"/>
                </a:ext>
              </a:extLst>
            </p:cNvPr>
            <p:cNvCxnSpPr>
              <a:cxnSpLocks/>
              <a:stCxn id="7" idx="0"/>
            </p:cNvCxnSpPr>
            <p:nvPr/>
          </p:nvCxnSpPr>
          <p:spPr>
            <a:xfrm flipV="1">
              <a:off x="4186909" y="692485"/>
              <a:ext cx="0" cy="645622"/>
            </a:xfrm>
            <a:prstGeom prst="straightConnector1">
              <a:avLst/>
            </a:prstGeom>
            <a:ln>
              <a:solidFill>
                <a:srgbClr val="E572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249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7A990-2C28-CC36-76AF-90C8B43E979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6F07A8-DC05-2DCB-1502-E1FE80EABB0B}"/>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C4777B4F-A316-087D-2DD9-A8C97CC9841D}"/>
              </a:ext>
            </a:extLst>
          </p:cNvPr>
          <p:cNvSpPr>
            <a:spLocks noGrp="1"/>
          </p:cNvSpPr>
          <p:nvPr>
            <p:ph type="sldNum" sz="quarter" idx="4"/>
          </p:nvPr>
        </p:nvSpPr>
        <p:spPr/>
        <p:txBody>
          <a:bodyPr/>
          <a:lstStyle/>
          <a:p>
            <a:fld id="{F2085B6F-5DD0-4AA7-A598-31079D007F56}" type="slidenum">
              <a:rPr lang="en-US" smtClean="0"/>
              <a:pPr/>
              <a:t>15</a:t>
            </a:fld>
            <a:endParaRPr lang="en-US"/>
          </a:p>
        </p:txBody>
      </p:sp>
      <p:sp>
        <p:nvSpPr>
          <p:cNvPr id="10" name="Rectangle 9">
            <a:extLst>
              <a:ext uri="{FF2B5EF4-FFF2-40B4-BE49-F238E27FC236}">
                <a16:creationId xmlns:a16="http://schemas.microsoft.com/office/drawing/2014/main" id="{EDFD1A2C-2A7B-217D-B14E-B85CA25ECA8D}"/>
              </a:ext>
            </a:extLst>
          </p:cNvPr>
          <p:cNvSpPr/>
          <p:nvPr/>
        </p:nvSpPr>
        <p:spPr>
          <a:xfrm>
            <a:off x="11430" y="5603421"/>
            <a:ext cx="12170664" cy="5943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7B125F2-9548-A103-2919-DC9709E0BE03}"/>
              </a:ext>
            </a:extLst>
          </p:cNvPr>
          <p:cNvSpPr txBox="1">
            <a:spLocks/>
          </p:cNvSpPr>
          <p:nvPr/>
        </p:nvSpPr>
        <p:spPr>
          <a:xfrm>
            <a:off x="640780" y="218443"/>
            <a:ext cx="10728960" cy="54864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WCCPS Demographic Research Group Resources:</a:t>
            </a:r>
          </a:p>
        </p:txBody>
      </p:sp>
      <p:sp>
        <p:nvSpPr>
          <p:cNvPr id="17" name="TextBox 16">
            <a:extLst>
              <a:ext uri="{FF2B5EF4-FFF2-40B4-BE49-F238E27FC236}">
                <a16:creationId xmlns:a16="http://schemas.microsoft.com/office/drawing/2014/main" id="{469AE10C-9D25-A3E6-A844-7D0E27A50A7D}"/>
              </a:ext>
            </a:extLst>
          </p:cNvPr>
          <p:cNvSpPr txBox="1"/>
          <p:nvPr/>
        </p:nvSpPr>
        <p:spPr>
          <a:xfrm>
            <a:off x="723900" y="1026160"/>
            <a:ext cx="10363200" cy="4483279"/>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400" dirty="0">
                <a:solidFill>
                  <a:srgbClr val="232D4B"/>
                </a:solidFill>
                <a:latin typeface="Franklin Gothic Medium" panose="020B0603020102020204" pitchFamily="34" charset="0"/>
              </a:rPr>
              <a:t>School Enrollment Projections</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2024-2028 Public K-12 enrollment projections for Virginia and its 131 school divisions</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https://www.coopercenter.org/virginia-school-data</a:t>
            </a:r>
          </a:p>
          <a:p>
            <a:pPr lvl="1"/>
            <a:endParaRPr lang="en-US" sz="2000" dirty="0">
              <a:solidFill>
                <a:srgbClr val="232D4B"/>
              </a:solidFill>
              <a:latin typeface="Franklin Gothic Book" panose="020B0503020102020204" pitchFamily="34" charset="0"/>
            </a:endParaRPr>
          </a:p>
          <a:p>
            <a:pPr marL="285750" indent="-285750">
              <a:spcAft>
                <a:spcPts val="800"/>
              </a:spcAft>
              <a:buFont typeface="Arial" panose="020B0604020202020204" pitchFamily="34" charset="0"/>
              <a:buChar char="•"/>
            </a:pPr>
            <a:r>
              <a:rPr lang="en-US" sz="2400" dirty="0">
                <a:solidFill>
                  <a:srgbClr val="232D4B"/>
                </a:solidFill>
                <a:latin typeface="Franklin Gothic Medium" panose="020B0603020102020204" pitchFamily="34" charset="0"/>
              </a:rPr>
              <a:t>School Age Population Estimates (SCAPE)</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Yearly estimates of the population aged 5-9 for Virginia school divisions and towns</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https://www.coopercenter.org/virginia-school-data</a:t>
            </a:r>
          </a:p>
          <a:p>
            <a:pPr lvl="1"/>
            <a:endParaRPr lang="en-US" sz="2000" dirty="0">
              <a:solidFill>
                <a:srgbClr val="232D4B"/>
              </a:solidFill>
              <a:latin typeface="Franklin Gothic Book" panose="020B0503020102020204" pitchFamily="34" charset="0"/>
            </a:endParaRPr>
          </a:p>
          <a:p>
            <a:pPr marL="285750" indent="-285750">
              <a:spcAft>
                <a:spcPts val="800"/>
              </a:spcAft>
              <a:buFont typeface="Arial" panose="020B0604020202020204" pitchFamily="34" charset="0"/>
              <a:buChar char="•"/>
            </a:pPr>
            <a:r>
              <a:rPr lang="en-US" sz="2400" dirty="0">
                <a:solidFill>
                  <a:srgbClr val="232D4B"/>
                </a:solidFill>
                <a:latin typeface="Franklin Gothic Medium" panose="020B0603020102020204" pitchFamily="34" charset="0"/>
              </a:rPr>
              <a:t>Virginia Population Projections</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2030-2050 population projections by age and sex for counties, cities, and large towns</a:t>
            </a:r>
          </a:p>
          <a:p>
            <a:pPr marL="742950" lvl="1" indent="-285750">
              <a:spcAft>
                <a:spcPts val="800"/>
              </a:spcAft>
              <a:buFont typeface="Arial" panose="020B0604020202020204" pitchFamily="34" charset="0"/>
              <a:buChar char="•"/>
            </a:pPr>
            <a:r>
              <a:rPr lang="en-US" sz="2000" dirty="0">
                <a:solidFill>
                  <a:srgbClr val="232D4B"/>
                </a:solidFill>
                <a:latin typeface="Franklin Gothic Book" panose="020B0503020102020204" pitchFamily="34" charset="0"/>
              </a:rPr>
              <a:t>https://www.coopercenter.org/virginia-population-projections</a:t>
            </a:r>
          </a:p>
        </p:txBody>
      </p:sp>
    </p:spTree>
    <p:extLst>
      <p:ext uri="{BB962C8B-B14F-4D97-AF65-F5344CB8AC3E}">
        <p14:creationId xmlns:p14="http://schemas.microsoft.com/office/powerpoint/2010/main" val="213024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1E65-8AB3-6256-DFF4-2D68D02BE885}"/>
              </a:ext>
            </a:extLst>
          </p:cNvPr>
          <p:cNvSpPr>
            <a:spLocks noGrp="1"/>
          </p:cNvSpPr>
          <p:nvPr>
            <p:ph type="title"/>
          </p:nvPr>
        </p:nvSpPr>
        <p:spPr/>
        <p:txBody>
          <a:bodyPr/>
          <a:lstStyle/>
          <a:p>
            <a:r>
              <a:rPr lang="en-US" dirty="0"/>
              <a:t>Pre-Pandemic Enrollment Trends</a:t>
            </a:r>
          </a:p>
        </p:txBody>
      </p:sp>
      <p:sp>
        <p:nvSpPr>
          <p:cNvPr id="3" name="Rectangle 2">
            <a:extLst>
              <a:ext uri="{FF2B5EF4-FFF2-40B4-BE49-F238E27FC236}">
                <a16:creationId xmlns:a16="http://schemas.microsoft.com/office/drawing/2014/main" id="{44EA393C-6E48-B2A3-F592-86612FBAD1B3}"/>
              </a:ext>
            </a:extLst>
          </p:cNvPr>
          <p:cNvSpPr/>
          <p:nvPr/>
        </p:nvSpPr>
        <p:spPr>
          <a:xfrm>
            <a:off x="10534650" y="6337300"/>
            <a:ext cx="1282700" cy="450850"/>
          </a:xfrm>
          <a:prstGeom prst="rect">
            <a:avLst/>
          </a:prstGeom>
          <a:solidFill>
            <a:srgbClr val="232D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56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8A35-FA8A-C882-FB7A-54D41BC96FDF}"/>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904F7E50-F1D0-3F6E-8F77-A1F1D1F40878}"/>
              </a:ext>
            </a:extLst>
          </p:cNvPr>
          <p:cNvGrpSpPr/>
          <p:nvPr/>
        </p:nvGrpSpPr>
        <p:grpSpPr>
          <a:xfrm>
            <a:off x="0" y="0"/>
            <a:ext cx="11369740" cy="1636507"/>
            <a:chOff x="0" y="0"/>
            <a:chExt cx="11369740" cy="1636507"/>
          </a:xfrm>
        </p:grpSpPr>
        <p:sp>
          <p:nvSpPr>
            <p:cNvPr id="12" name="Rectangle 11">
              <a:extLst>
                <a:ext uri="{FF2B5EF4-FFF2-40B4-BE49-F238E27FC236}">
                  <a16:creationId xmlns:a16="http://schemas.microsoft.com/office/drawing/2014/main" id="{27EDE267-9561-19A3-6B08-4C4DE726CB2C}"/>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CED54DC-3476-8E05-7B17-23E6F7337260}"/>
                </a:ext>
              </a:extLst>
            </p:cNvPr>
            <p:cNvSpPr txBox="1">
              <a:spLocks/>
            </p:cNvSpPr>
            <p:nvPr/>
          </p:nvSpPr>
          <p:spPr>
            <a:xfrm>
              <a:off x="640780" y="218443"/>
              <a:ext cx="10728960" cy="54864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Public K-12 enrollment was growing before the pandemic</a:t>
              </a:r>
            </a:p>
          </p:txBody>
        </p:sp>
        <p:pic>
          <p:nvPicPr>
            <p:cNvPr id="14" name="Picture 13">
              <a:extLst>
                <a:ext uri="{FF2B5EF4-FFF2-40B4-BE49-F238E27FC236}">
                  <a16:creationId xmlns:a16="http://schemas.microsoft.com/office/drawing/2014/main" id="{CBD8B76D-183E-9F4C-5B5C-794EA03F5283}"/>
                </a:ext>
              </a:extLst>
            </p:cNvPr>
            <p:cNvPicPr>
              <a:picLocks noChangeAspect="1"/>
            </p:cNvPicPr>
            <p:nvPr/>
          </p:nvPicPr>
          <p:blipFill rotWithShape="1">
            <a:blip r:embed="rId3"/>
            <a:srcRect l="1803"/>
            <a:stretch/>
          </p:blipFill>
          <p:spPr>
            <a:xfrm>
              <a:off x="407" y="809992"/>
              <a:ext cx="5952838" cy="365760"/>
            </a:xfrm>
            <a:prstGeom prst="rect">
              <a:avLst/>
            </a:prstGeom>
          </p:spPr>
        </p:pic>
      </p:grpSp>
      <p:sp>
        <p:nvSpPr>
          <p:cNvPr id="4" name="Footer Placeholder 3">
            <a:extLst>
              <a:ext uri="{FF2B5EF4-FFF2-40B4-BE49-F238E27FC236}">
                <a16:creationId xmlns:a16="http://schemas.microsoft.com/office/drawing/2014/main" id="{EFB3F928-FE49-46B4-B106-4370C04DA644}"/>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2D204883-F1B2-D7D5-211D-8D26AB550D77}"/>
              </a:ext>
            </a:extLst>
          </p:cNvPr>
          <p:cNvSpPr>
            <a:spLocks noGrp="1"/>
          </p:cNvSpPr>
          <p:nvPr>
            <p:ph type="sldNum" sz="quarter" idx="4"/>
          </p:nvPr>
        </p:nvSpPr>
        <p:spPr/>
        <p:txBody>
          <a:bodyPr/>
          <a:lstStyle/>
          <a:p>
            <a:fld id="{F2085B6F-5DD0-4AA7-A598-31079D007F56}" type="slidenum">
              <a:rPr lang="en-US" smtClean="0"/>
              <a:pPr/>
              <a:t>3</a:t>
            </a:fld>
            <a:endParaRPr lang="en-US"/>
          </a:p>
        </p:txBody>
      </p:sp>
      <p:sp>
        <p:nvSpPr>
          <p:cNvPr id="6" name="Text Placeholder 5">
            <a:extLst>
              <a:ext uri="{FF2B5EF4-FFF2-40B4-BE49-F238E27FC236}">
                <a16:creationId xmlns:a16="http://schemas.microsoft.com/office/drawing/2014/main" id="{7F01A2A5-9176-0DB7-8EA7-C294367F9548}"/>
              </a:ext>
            </a:extLst>
          </p:cNvPr>
          <p:cNvSpPr>
            <a:spLocks noGrp="1"/>
          </p:cNvSpPr>
          <p:nvPr>
            <p:ph type="body" sz="quarter" idx="13"/>
          </p:nvPr>
        </p:nvSpPr>
        <p:spPr/>
        <p:txBody>
          <a:bodyPr/>
          <a:lstStyle/>
          <a:p>
            <a:r>
              <a:rPr lang="en-US" sz="2000" dirty="0">
                <a:latin typeface="Franklin Gothic Medium" panose="020B0603020102020204" pitchFamily="34" charset="0"/>
              </a:rPr>
              <a:t>Public K-12 Enrollment, 2010-2019</a:t>
            </a:r>
          </a:p>
        </p:txBody>
      </p:sp>
      <p:graphicFrame>
        <p:nvGraphicFramePr>
          <p:cNvPr id="3" name="Chart 2">
            <a:extLst>
              <a:ext uri="{FF2B5EF4-FFF2-40B4-BE49-F238E27FC236}">
                <a16:creationId xmlns:a16="http://schemas.microsoft.com/office/drawing/2014/main" id="{B62BE37C-7759-93E4-B7B8-473AB17D2A64}"/>
              </a:ext>
            </a:extLst>
          </p:cNvPr>
          <p:cNvGraphicFramePr>
            <a:graphicFrameLocks/>
          </p:cNvGraphicFramePr>
          <p:nvPr>
            <p:extLst>
              <p:ext uri="{D42A27DB-BD31-4B8C-83A1-F6EECF244321}">
                <p14:modId xmlns:p14="http://schemas.microsoft.com/office/powerpoint/2010/main" val="1215866188"/>
              </p:ext>
            </p:extLst>
          </p:nvPr>
        </p:nvGraphicFramePr>
        <p:xfrm>
          <a:off x="731519" y="1412240"/>
          <a:ext cx="10698480"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706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0D9F-3A38-189A-0E4C-4E73A1CC750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22E3E6-8B76-EB09-639B-F9FA9912F281}"/>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2F865914-7310-F337-5F77-250CFD63643D}"/>
              </a:ext>
            </a:extLst>
          </p:cNvPr>
          <p:cNvSpPr>
            <a:spLocks noGrp="1"/>
          </p:cNvSpPr>
          <p:nvPr>
            <p:ph type="sldNum" sz="quarter" idx="4"/>
          </p:nvPr>
        </p:nvSpPr>
        <p:spPr/>
        <p:txBody>
          <a:bodyPr/>
          <a:lstStyle/>
          <a:p>
            <a:fld id="{F2085B6F-5DD0-4AA7-A598-31079D007F56}" type="slidenum">
              <a:rPr lang="en-US" smtClean="0"/>
              <a:pPr/>
              <a:t>4</a:t>
            </a:fld>
            <a:endParaRPr lang="en-US"/>
          </a:p>
        </p:txBody>
      </p:sp>
      <p:sp>
        <p:nvSpPr>
          <p:cNvPr id="6" name="Text Placeholder 5">
            <a:extLst>
              <a:ext uri="{FF2B5EF4-FFF2-40B4-BE49-F238E27FC236}">
                <a16:creationId xmlns:a16="http://schemas.microsoft.com/office/drawing/2014/main" id="{74E861B8-744C-9DF9-607E-F974A47A6BB3}"/>
              </a:ext>
            </a:extLst>
          </p:cNvPr>
          <p:cNvSpPr>
            <a:spLocks noGrp="1"/>
          </p:cNvSpPr>
          <p:nvPr>
            <p:ph type="body" sz="quarter" idx="13"/>
          </p:nvPr>
        </p:nvSpPr>
        <p:spPr/>
        <p:txBody>
          <a:bodyPr/>
          <a:lstStyle/>
          <a:p>
            <a:r>
              <a:rPr lang="en-US" sz="2000" dirty="0">
                <a:latin typeface="Franklin Gothic Medium" panose="020B0603020102020204" pitchFamily="34" charset="0"/>
              </a:rPr>
              <a:t>2020-2030 Public K-12 Enrollment Projections</a:t>
            </a:r>
          </a:p>
        </p:txBody>
      </p:sp>
      <p:grpSp>
        <p:nvGrpSpPr>
          <p:cNvPr id="2" name="Group 1">
            <a:extLst>
              <a:ext uri="{FF2B5EF4-FFF2-40B4-BE49-F238E27FC236}">
                <a16:creationId xmlns:a16="http://schemas.microsoft.com/office/drawing/2014/main" id="{E8C08C23-BACC-F346-7950-089E44C9CEFA}"/>
              </a:ext>
            </a:extLst>
          </p:cNvPr>
          <p:cNvGrpSpPr/>
          <p:nvPr/>
        </p:nvGrpSpPr>
        <p:grpSpPr>
          <a:xfrm>
            <a:off x="0" y="0"/>
            <a:ext cx="11369740" cy="1659890"/>
            <a:chOff x="0" y="0"/>
            <a:chExt cx="11369740" cy="1659890"/>
          </a:xfrm>
        </p:grpSpPr>
        <p:sp>
          <p:nvSpPr>
            <p:cNvPr id="3" name="Rectangle 2">
              <a:extLst>
                <a:ext uri="{FF2B5EF4-FFF2-40B4-BE49-F238E27FC236}">
                  <a16:creationId xmlns:a16="http://schemas.microsoft.com/office/drawing/2014/main" id="{3838485B-54A9-BD37-B6BE-C1E92F11A0D4}"/>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3793906-D92F-9693-F810-350797E70D67}"/>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Prior to the pandemic, public K-12 enrollment was expected to decline in the 2020s </a:t>
              </a:r>
            </a:p>
          </p:txBody>
        </p:sp>
        <p:pic>
          <p:nvPicPr>
            <p:cNvPr id="9" name="Picture 8">
              <a:extLst>
                <a:ext uri="{FF2B5EF4-FFF2-40B4-BE49-F238E27FC236}">
                  <a16:creationId xmlns:a16="http://schemas.microsoft.com/office/drawing/2014/main" id="{D71EE9EB-5EBC-55C6-79F7-3AAFA0160DA0}"/>
                </a:ext>
              </a:extLst>
            </p:cNvPr>
            <p:cNvPicPr>
              <a:picLocks noChangeAspect="1"/>
            </p:cNvPicPr>
            <p:nvPr/>
          </p:nvPicPr>
          <p:blipFill rotWithShape="1">
            <a:blip r:embed="rId3"/>
            <a:srcRect l="1803"/>
            <a:stretch/>
          </p:blipFill>
          <p:spPr>
            <a:xfrm>
              <a:off x="0" y="1294130"/>
              <a:ext cx="5952838" cy="365760"/>
            </a:xfrm>
            <a:prstGeom prst="rect">
              <a:avLst/>
            </a:prstGeom>
          </p:spPr>
        </p:pic>
      </p:grpSp>
      <p:graphicFrame>
        <p:nvGraphicFramePr>
          <p:cNvPr id="7" name="Chart 6">
            <a:extLst>
              <a:ext uri="{FF2B5EF4-FFF2-40B4-BE49-F238E27FC236}">
                <a16:creationId xmlns:a16="http://schemas.microsoft.com/office/drawing/2014/main" id="{4CB7C4CF-8867-78B2-F58B-E490953C432E}"/>
              </a:ext>
            </a:extLst>
          </p:cNvPr>
          <p:cNvGraphicFramePr>
            <a:graphicFrameLocks/>
          </p:cNvGraphicFramePr>
          <p:nvPr>
            <p:extLst>
              <p:ext uri="{D42A27DB-BD31-4B8C-83A1-F6EECF244321}">
                <p14:modId xmlns:p14="http://schemas.microsoft.com/office/powerpoint/2010/main" val="3833431288"/>
              </p:ext>
            </p:extLst>
          </p:nvPr>
        </p:nvGraphicFramePr>
        <p:xfrm>
          <a:off x="731519" y="1693533"/>
          <a:ext cx="10698480" cy="374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00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66585-4098-77A6-6BC0-B7CB06F18579}"/>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169DF2A8-3703-1D5F-2D7C-5F464A71510F}"/>
              </a:ext>
            </a:extLst>
          </p:cNvPr>
          <p:cNvGrpSpPr/>
          <p:nvPr/>
        </p:nvGrpSpPr>
        <p:grpSpPr>
          <a:xfrm>
            <a:off x="0" y="0"/>
            <a:ext cx="11369740" cy="1636507"/>
            <a:chOff x="0" y="0"/>
            <a:chExt cx="11369740" cy="1636507"/>
          </a:xfrm>
        </p:grpSpPr>
        <p:sp>
          <p:nvSpPr>
            <p:cNvPr id="12" name="Rectangle 11">
              <a:extLst>
                <a:ext uri="{FF2B5EF4-FFF2-40B4-BE49-F238E27FC236}">
                  <a16:creationId xmlns:a16="http://schemas.microsoft.com/office/drawing/2014/main" id="{AF6855D3-B2AF-90A6-1337-8540D19E21AF}"/>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8F90521-8835-A132-206D-416D4E7361C5}"/>
                </a:ext>
              </a:extLst>
            </p:cNvPr>
            <p:cNvSpPr txBox="1">
              <a:spLocks/>
            </p:cNvSpPr>
            <p:nvPr/>
          </p:nvSpPr>
          <p:spPr>
            <a:xfrm>
              <a:off x="640780" y="218443"/>
              <a:ext cx="10728960" cy="54864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Births began to fall in 2008</a:t>
              </a:r>
            </a:p>
          </p:txBody>
        </p:sp>
        <p:pic>
          <p:nvPicPr>
            <p:cNvPr id="14" name="Picture 13">
              <a:extLst>
                <a:ext uri="{FF2B5EF4-FFF2-40B4-BE49-F238E27FC236}">
                  <a16:creationId xmlns:a16="http://schemas.microsoft.com/office/drawing/2014/main" id="{12828212-BCE0-11C4-EF4C-1708671BC2EE}"/>
                </a:ext>
              </a:extLst>
            </p:cNvPr>
            <p:cNvPicPr>
              <a:picLocks noChangeAspect="1"/>
            </p:cNvPicPr>
            <p:nvPr/>
          </p:nvPicPr>
          <p:blipFill rotWithShape="1">
            <a:blip r:embed="rId3"/>
            <a:srcRect l="1803"/>
            <a:stretch/>
          </p:blipFill>
          <p:spPr>
            <a:xfrm>
              <a:off x="407" y="809992"/>
              <a:ext cx="5952838" cy="365760"/>
            </a:xfrm>
            <a:prstGeom prst="rect">
              <a:avLst/>
            </a:prstGeom>
          </p:spPr>
        </p:pic>
      </p:grpSp>
      <p:sp>
        <p:nvSpPr>
          <p:cNvPr id="4" name="Footer Placeholder 3">
            <a:extLst>
              <a:ext uri="{FF2B5EF4-FFF2-40B4-BE49-F238E27FC236}">
                <a16:creationId xmlns:a16="http://schemas.microsoft.com/office/drawing/2014/main" id="{4AF1DC6E-98CB-94FE-7E91-97F8D3672061}"/>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5803F101-ADB3-61EB-F86B-232BF67F56E6}"/>
              </a:ext>
            </a:extLst>
          </p:cNvPr>
          <p:cNvSpPr>
            <a:spLocks noGrp="1"/>
          </p:cNvSpPr>
          <p:nvPr>
            <p:ph type="sldNum" sz="quarter" idx="4"/>
          </p:nvPr>
        </p:nvSpPr>
        <p:spPr/>
        <p:txBody>
          <a:bodyPr/>
          <a:lstStyle/>
          <a:p>
            <a:fld id="{F2085B6F-5DD0-4AA7-A598-31079D007F56}" type="slidenum">
              <a:rPr lang="en-US" smtClean="0"/>
              <a:pPr/>
              <a:t>5</a:t>
            </a:fld>
            <a:endParaRPr lang="en-US"/>
          </a:p>
        </p:txBody>
      </p:sp>
      <p:sp>
        <p:nvSpPr>
          <p:cNvPr id="6" name="Text Placeholder 5">
            <a:extLst>
              <a:ext uri="{FF2B5EF4-FFF2-40B4-BE49-F238E27FC236}">
                <a16:creationId xmlns:a16="http://schemas.microsoft.com/office/drawing/2014/main" id="{708EB216-D403-5953-48EB-CFC5660EA461}"/>
              </a:ext>
            </a:extLst>
          </p:cNvPr>
          <p:cNvSpPr>
            <a:spLocks noGrp="1"/>
          </p:cNvSpPr>
          <p:nvPr>
            <p:ph type="body" sz="quarter" idx="13"/>
          </p:nvPr>
        </p:nvSpPr>
        <p:spPr/>
        <p:txBody>
          <a:bodyPr/>
          <a:lstStyle/>
          <a:p>
            <a:r>
              <a:rPr lang="en-US" sz="2000" dirty="0">
                <a:latin typeface="Franklin Gothic Medium" panose="020B0603020102020204" pitchFamily="34" charset="0"/>
              </a:rPr>
              <a:t>Virginia Births, 2000-2019</a:t>
            </a:r>
          </a:p>
        </p:txBody>
      </p:sp>
      <p:graphicFrame>
        <p:nvGraphicFramePr>
          <p:cNvPr id="3" name="Chart 2">
            <a:extLst>
              <a:ext uri="{FF2B5EF4-FFF2-40B4-BE49-F238E27FC236}">
                <a16:creationId xmlns:a16="http://schemas.microsoft.com/office/drawing/2014/main" id="{3FE284AD-ACD8-41E3-BA9B-9654C56E02B9}"/>
              </a:ext>
            </a:extLst>
          </p:cNvPr>
          <p:cNvGraphicFramePr>
            <a:graphicFrameLocks/>
          </p:cNvGraphicFramePr>
          <p:nvPr>
            <p:extLst>
              <p:ext uri="{D42A27DB-BD31-4B8C-83A1-F6EECF244321}">
                <p14:modId xmlns:p14="http://schemas.microsoft.com/office/powerpoint/2010/main" val="4031148324"/>
              </p:ext>
            </p:extLst>
          </p:nvPr>
        </p:nvGraphicFramePr>
        <p:xfrm>
          <a:off x="731518" y="1417320"/>
          <a:ext cx="10698481"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395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67D6-8CCE-B438-53C0-220E742D3B98}"/>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46D60E5F-64BB-3231-773B-7FA5636F52FE}"/>
              </a:ext>
            </a:extLst>
          </p:cNvPr>
          <p:cNvGrpSpPr/>
          <p:nvPr/>
        </p:nvGrpSpPr>
        <p:grpSpPr>
          <a:xfrm>
            <a:off x="0" y="0"/>
            <a:ext cx="11369740" cy="1636507"/>
            <a:chOff x="0" y="0"/>
            <a:chExt cx="11369740" cy="1636507"/>
          </a:xfrm>
        </p:grpSpPr>
        <p:sp>
          <p:nvSpPr>
            <p:cNvPr id="12" name="Rectangle 11">
              <a:extLst>
                <a:ext uri="{FF2B5EF4-FFF2-40B4-BE49-F238E27FC236}">
                  <a16:creationId xmlns:a16="http://schemas.microsoft.com/office/drawing/2014/main" id="{948FFFD5-EDF9-D1F1-D604-AC791E3438E9}"/>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8DACE77B-2BB2-23A3-382E-8EFFEB2FAE5B}"/>
                </a:ext>
              </a:extLst>
            </p:cNvPr>
            <p:cNvSpPr txBox="1">
              <a:spLocks/>
            </p:cNvSpPr>
            <p:nvPr/>
          </p:nvSpPr>
          <p:spPr>
            <a:xfrm>
              <a:off x="640780" y="218443"/>
              <a:ext cx="10728960" cy="54864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Fewer births result in smaller kindergarten cohorts</a:t>
              </a:r>
            </a:p>
          </p:txBody>
        </p:sp>
        <p:pic>
          <p:nvPicPr>
            <p:cNvPr id="14" name="Picture 13">
              <a:extLst>
                <a:ext uri="{FF2B5EF4-FFF2-40B4-BE49-F238E27FC236}">
                  <a16:creationId xmlns:a16="http://schemas.microsoft.com/office/drawing/2014/main" id="{9AD98500-185C-88A7-DCCB-654C7F47532A}"/>
                </a:ext>
              </a:extLst>
            </p:cNvPr>
            <p:cNvPicPr>
              <a:picLocks noChangeAspect="1"/>
            </p:cNvPicPr>
            <p:nvPr/>
          </p:nvPicPr>
          <p:blipFill rotWithShape="1">
            <a:blip r:embed="rId3"/>
            <a:srcRect l="1803"/>
            <a:stretch/>
          </p:blipFill>
          <p:spPr>
            <a:xfrm>
              <a:off x="407" y="809992"/>
              <a:ext cx="5952838" cy="365760"/>
            </a:xfrm>
            <a:prstGeom prst="rect">
              <a:avLst/>
            </a:prstGeom>
          </p:spPr>
        </p:pic>
      </p:grpSp>
      <p:sp>
        <p:nvSpPr>
          <p:cNvPr id="4" name="Footer Placeholder 3">
            <a:extLst>
              <a:ext uri="{FF2B5EF4-FFF2-40B4-BE49-F238E27FC236}">
                <a16:creationId xmlns:a16="http://schemas.microsoft.com/office/drawing/2014/main" id="{CBC87DC1-ACA5-0B02-661B-4EA64A617B2F}"/>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D79A9161-B66B-5A32-FAFB-B94715C03242}"/>
              </a:ext>
            </a:extLst>
          </p:cNvPr>
          <p:cNvSpPr>
            <a:spLocks noGrp="1"/>
          </p:cNvSpPr>
          <p:nvPr>
            <p:ph type="sldNum" sz="quarter" idx="4"/>
          </p:nvPr>
        </p:nvSpPr>
        <p:spPr/>
        <p:txBody>
          <a:bodyPr/>
          <a:lstStyle/>
          <a:p>
            <a:fld id="{F2085B6F-5DD0-4AA7-A598-31079D007F56}" type="slidenum">
              <a:rPr lang="en-US" smtClean="0"/>
              <a:pPr/>
              <a:t>6</a:t>
            </a:fld>
            <a:endParaRPr lang="en-US"/>
          </a:p>
        </p:txBody>
      </p:sp>
      <p:sp>
        <p:nvSpPr>
          <p:cNvPr id="6" name="Text Placeholder 5">
            <a:extLst>
              <a:ext uri="{FF2B5EF4-FFF2-40B4-BE49-F238E27FC236}">
                <a16:creationId xmlns:a16="http://schemas.microsoft.com/office/drawing/2014/main" id="{BBB2893C-2DD0-F74B-E100-FCE301078975}"/>
              </a:ext>
            </a:extLst>
          </p:cNvPr>
          <p:cNvSpPr>
            <a:spLocks noGrp="1"/>
          </p:cNvSpPr>
          <p:nvPr>
            <p:ph type="body" sz="quarter" idx="13"/>
          </p:nvPr>
        </p:nvSpPr>
        <p:spPr/>
        <p:txBody>
          <a:bodyPr/>
          <a:lstStyle/>
          <a:p>
            <a:r>
              <a:rPr lang="en-US" sz="2000" dirty="0">
                <a:latin typeface="Franklin Gothic Medium" panose="020B0603020102020204" pitchFamily="34" charset="0"/>
              </a:rPr>
              <a:t>Public Kindergarten Enrollment, 2010-2019</a:t>
            </a:r>
          </a:p>
        </p:txBody>
      </p:sp>
      <p:graphicFrame>
        <p:nvGraphicFramePr>
          <p:cNvPr id="7" name="Chart 6">
            <a:extLst>
              <a:ext uri="{FF2B5EF4-FFF2-40B4-BE49-F238E27FC236}">
                <a16:creationId xmlns:a16="http://schemas.microsoft.com/office/drawing/2014/main" id="{FBF99D93-BD58-8190-7A7D-0DA945512A59}"/>
              </a:ext>
            </a:extLst>
          </p:cNvPr>
          <p:cNvGraphicFramePr>
            <a:graphicFrameLocks/>
          </p:cNvGraphicFramePr>
          <p:nvPr>
            <p:extLst>
              <p:ext uri="{D42A27DB-BD31-4B8C-83A1-F6EECF244321}">
                <p14:modId xmlns:p14="http://schemas.microsoft.com/office/powerpoint/2010/main" val="662449679"/>
              </p:ext>
            </p:extLst>
          </p:nvPr>
        </p:nvGraphicFramePr>
        <p:xfrm>
          <a:off x="731519" y="1412240"/>
          <a:ext cx="10698480" cy="4023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31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8422-5697-9BE1-65DE-C97701C587AB}"/>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565FC68C-477C-F81F-4434-E794DDBA0497}"/>
              </a:ext>
            </a:extLst>
          </p:cNvPr>
          <p:cNvGrpSpPr/>
          <p:nvPr/>
        </p:nvGrpSpPr>
        <p:grpSpPr>
          <a:xfrm>
            <a:off x="0" y="0"/>
            <a:ext cx="11369740" cy="1659890"/>
            <a:chOff x="0" y="0"/>
            <a:chExt cx="11369740" cy="1659890"/>
          </a:xfrm>
        </p:grpSpPr>
        <p:sp>
          <p:nvSpPr>
            <p:cNvPr id="12" name="Rectangle 11">
              <a:extLst>
                <a:ext uri="{FF2B5EF4-FFF2-40B4-BE49-F238E27FC236}">
                  <a16:creationId xmlns:a16="http://schemas.microsoft.com/office/drawing/2014/main" id="{DB973B01-70FE-158B-B1B0-A671D4A3F6E4}"/>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84DA808A-2EC4-1E82-328C-BFBE538C9F96}"/>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During the 2020s, Enrollment decline was expected to spread into middle school grades</a:t>
              </a:r>
            </a:p>
          </p:txBody>
        </p:sp>
        <p:pic>
          <p:nvPicPr>
            <p:cNvPr id="14" name="Picture 13">
              <a:extLst>
                <a:ext uri="{FF2B5EF4-FFF2-40B4-BE49-F238E27FC236}">
                  <a16:creationId xmlns:a16="http://schemas.microsoft.com/office/drawing/2014/main" id="{E2E92B5F-452A-E676-4BCF-108F0E4BFF4E}"/>
                </a:ext>
              </a:extLst>
            </p:cNvPr>
            <p:cNvPicPr>
              <a:picLocks noChangeAspect="1"/>
            </p:cNvPicPr>
            <p:nvPr/>
          </p:nvPicPr>
          <p:blipFill rotWithShape="1">
            <a:blip r:embed="rId3"/>
            <a:srcRect l="1803"/>
            <a:stretch/>
          </p:blipFill>
          <p:spPr>
            <a:xfrm>
              <a:off x="0" y="1294130"/>
              <a:ext cx="5952838" cy="365760"/>
            </a:xfrm>
            <a:prstGeom prst="rect">
              <a:avLst/>
            </a:prstGeom>
          </p:spPr>
        </p:pic>
      </p:grpSp>
      <p:sp>
        <p:nvSpPr>
          <p:cNvPr id="4" name="Footer Placeholder 3">
            <a:extLst>
              <a:ext uri="{FF2B5EF4-FFF2-40B4-BE49-F238E27FC236}">
                <a16:creationId xmlns:a16="http://schemas.microsoft.com/office/drawing/2014/main" id="{FB5F86C5-BCDB-AE04-B3C6-A1D3F3FBFC06}"/>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A52FBCDE-CC3D-0954-8E16-8DAB7C07DC76}"/>
              </a:ext>
            </a:extLst>
          </p:cNvPr>
          <p:cNvSpPr>
            <a:spLocks noGrp="1"/>
          </p:cNvSpPr>
          <p:nvPr>
            <p:ph type="sldNum" sz="quarter" idx="4"/>
          </p:nvPr>
        </p:nvSpPr>
        <p:spPr/>
        <p:txBody>
          <a:bodyPr/>
          <a:lstStyle/>
          <a:p>
            <a:fld id="{F2085B6F-5DD0-4AA7-A598-31079D007F56}" type="slidenum">
              <a:rPr lang="en-US" smtClean="0"/>
              <a:pPr/>
              <a:t>7</a:t>
            </a:fld>
            <a:endParaRPr lang="en-US"/>
          </a:p>
        </p:txBody>
      </p:sp>
      <p:sp>
        <p:nvSpPr>
          <p:cNvPr id="6" name="Text Placeholder 5">
            <a:extLst>
              <a:ext uri="{FF2B5EF4-FFF2-40B4-BE49-F238E27FC236}">
                <a16:creationId xmlns:a16="http://schemas.microsoft.com/office/drawing/2014/main" id="{D060FE65-0C23-F83B-DF19-CCCB6ECCC2AF}"/>
              </a:ext>
            </a:extLst>
          </p:cNvPr>
          <p:cNvSpPr>
            <a:spLocks noGrp="1"/>
          </p:cNvSpPr>
          <p:nvPr>
            <p:ph type="body" sz="quarter" idx="13"/>
          </p:nvPr>
        </p:nvSpPr>
        <p:spPr/>
        <p:txBody>
          <a:bodyPr/>
          <a:lstStyle/>
          <a:p>
            <a:r>
              <a:rPr lang="en-US" sz="2000" dirty="0">
                <a:latin typeface="Franklin Gothic Medium" panose="020B0603020102020204" pitchFamily="34" charset="0"/>
              </a:rPr>
              <a:t>2020-2030 K-12 Enrollment Projections</a:t>
            </a:r>
          </a:p>
        </p:txBody>
      </p:sp>
      <p:graphicFrame>
        <p:nvGraphicFramePr>
          <p:cNvPr id="3" name="Chart 2">
            <a:extLst>
              <a:ext uri="{FF2B5EF4-FFF2-40B4-BE49-F238E27FC236}">
                <a16:creationId xmlns:a16="http://schemas.microsoft.com/office/drawing/2014/main" id="{6AA31628-9E84-9A6A-4F4E-04138A36A480}"/>
              </a:ext>
            </a:extLst>
          </p:cNvPr>
          <p:cNvGraphicFramePr>
            <a:graphicFrameLocks/>
          </p:cNvGraphicFramePr>
          <p:nvPr>
            <p:extLst>
              <p:ext uri="{D42A27DB-BD31-4B8C-83A1-F6EECF244321}">
                <p14:modId xmlns:p14="http://schemas.microsoft.com/office/powerpoint/2010/main" val="3584875158"/>
              </p:ext>
            </p:extLst>
          </p:nvPr>
        </p:nvGraphicFramePr>
        <p:xfrm>
          <a:off x="711901" y="1676905"/>
          <a:ext cx="10698480" cy="374904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B73F805-55A0-2358-03D6-9347CD3F462E}"/>
              </a:ext>
            </a:extLst>
          </p:cNvPr>
          <p:cNvSpPr txBox="1"/>
          <p:nvPr/>
        </p:nvSpPr>
        <p:spPr>
          <a:xfrm>
            <a:off x="1757680" y="1646930"/>
            <a:ext cx="2225040" cy="338554"/>
          </a:xfrm>
          <a:prstGeom prst="rect">
            <a:avLst/>
          </a:prstGeom>
          <a:noFill/>
        </p:spPr>
        <p:txBody>
          <a:bodyPr wrap="square" rtlCol="0">
            <a:spAutoFit/>
          </a:bodyPr>
          <a:lstStyle/>
          <a:p>
            <a:r>
              <a:rPr lang="en-US" sz="1600" dirty="0">
                <a:solidFill>
                  <a:srgbClr val="232D4B"/>
                </a:solidFill>
                <a:effectLst>
                  <a:glow rad="127000">
                    <a:schemeClr val="bg1"/>
                  </a:glow>
                </a:effectLst>
                <a:latin typeface="Franklin Gothic Medium" panose="020B0603020102020204" pitchFamily="34" charset="0"/>
              </a:rPr>
              <a:t>Elementary (K-5)</a:t>
            </a:r>
          </a:p>
        </p:txBody>
      </p:sp>
      <p:sp>
        <p:nvSpPr>
          <p:cNvPr id="9" name="TextBox 8">
            <a:extLst>
              <a:ext uri="{FF2B5EF4-FFF2-40B4-BE49-F238E27FC236}">
                <a16:creationId xmlns:a16="http://schemas.microsoft.com/office/drawing/2014/main" id="{0F8B509B-C644-25AD-857D-340C96C89828}"/>
              </a:ext>
            </a:extLst>
          </p:cNvPr>
          <p:cNvSpPr txBox="1"/>
          <p:nvPr/>
        </p:nvSpPr>
        <p:spPr>
          <a:xfrm>
            <a:off x="1757680" y="3989711"/>
            <a:ext cx="1595120" cy="338554"/>
          </a:xfrm>
          <a:prstGeom prst="rect">
            <a:avLst/>
          </a:prstGeom>
          <a:noFill/>
        </p:spPr>
        <p:txBody>
          <a:bodyPr wrap="square" rtlCol="0">
            <a:spAutoFit/>
          </a:bodyPr>
          <a:lstStyle/>
          <a:p>
            <a:r>
              <a:rPr lang="en-US" sz="1600" dirty="0">
                <a:solidFill>
                  <a:srgbClr val="7FCFEF"/>
                </a:solidFill>
                <a:effectLst>
                  <a:glow rad="127000">
                    <a:schemeClr val="bg1"/>
                  </a:glow>
                </a:effectLst>
                <a:latin typeface="Franklin Gothic Medium" panose="020B0603020102020204" pitchFamily="34" charset="0"/>
              </a:rPr>
              <a:t>Middle (6</a:t>
            </a:r>
            <a:r>
              <a:rPr lang="en-US" sz="1600" dirty="0">
                <a:solidFill>
                  <a:srgbClr val="7FCFEF"/>
                </a:solidFill>
                <a:effectLst>
                  <a:glow rad="25400">
                    <a:schemeClr val="bg1"/>
                  </a:glow>
                </a:effectLst>
                <a:latin typeface="Franklin Gothic Medium" panose="020B0603020102020204" pitchFamily="34" charset="0"/>
              </a:rPr>
              <a:t>-</a:t>
            </a:r>
            <a:r>
              <a:rPr lang="en-US" sz="1600" dirty="0">
                <a:solidFill>
                  <a:srgbClr val="7FCFEF"/>
                </a:solidFill>
                <a:effectLst>
                  <a:glow rad="127000">
                    <a:schemeClr val="bg1"/>
                  </a:glow>
                </a:effectLst>
                <a:latin typeface="Franklin Gothic Medium" panose="020B0603020102020204" pitchFamily="34" charset="0"/>
              </a:rPr>
              <a:t>8)</a:t>
            </a:r>
          </a:p>
        </p:txBody>
      </p:sp>
    </p:spTree>
    <p:extLst>
      <p:ext uri="{BB962C8B-B14F-4D97-AF65-F5344CB8AC3E}">
        <p14:creationId xmlns:p14="http://schemas.microsoft.com/office/powerpoint/2010/main" val="183100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1E65-8AB3-6256-DFF4-2D68D02BE885}"/>
              </a:ext>
            </a:extLst>
          </p:cNvPr>
          <p:cNvSpPr>
            <a:spLocks noGrp="1"/>
          </p:cNvSpPr>
          <p:nvPr>
            <p:ph type="title"/>
          </p:nvPr>
        </p:nvSpPr>
        <p:spPr>
          <a:xfrm>
            <a:off x="914400" y="4033776"/>
            <a:ext cx="10515600" cy="1564384"/>
          </a:xfrm>
        </p:spPr>
        <p:txBody>
          <a:bodyPr>
            <a:normAutofit/>
          </a:bodyPr>
          <a:lstStyle/>
          <a:p>
            <a:r>
              <a:rPr lang="en-US" dirty="0"/>
              <a:t>Post Pandemic Trends &amp; </a:t>
            </a:r>
            <a:br>
              <a:rPr lang="en-US" dirty="0"/>
            </a:br>
            <a:r>
              <a:rPr lang="en-US" dirty="0"/>
              <a:t>2024 Projections</a:t>
            </a:r>
          </a:p>
        </p:txBody>
      </p:sp>
      <p:sp>
        <p:nvSpPr>
          <p:cNvPr id="3" name="Rectangle 2">
            <a:extLst>
              <a:ext uri="{FF2B5EF4-FFF2-40B4-BE49-F238E27FC236}">
                <a16:creationId xmlns:a16="http://schemas.microsoft.com/office/drawing/2014/main" id="{E23F4EB4-4B36-06CC-C303-F35E4B535F76}"/>
              </a:ext>
            </a:extLst>
          </p:cNvPr>
          <p:cNvSpPr/>
          <p:nvPr/>
        </p:nvSpPr>
        <p:spPr>
          <a:xfrm>
            <a:off x="10534650" y="6337300"/>
            <a:ext cx="1282700" cy="450850"/>
          </a:xfrm>
          <a:prstGeom prst="rect">
            <a:avLst/>
          </a:prstGeom>
          <a:solidFill>
            <a:srgbClr val="232D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3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3DE93-234E-2A24-B190-D007B563D61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F8533B5-C1C7-480F-6AFD-116E4054BFC9}"/>
              </a:ext>
            </a:extLst>
          </p:cNvPr>
          <p:cNvSpPr/>
          <p:nvPr/>
        </p:nvSpPr>
        <p:spPr>
          <a:xfrm>
            <a:off x="6362701" y="1849120"/>
            <a:ext cx="1112520" cy="3200400"/>
          </a:xfrm>
          <a:prstGeom prst="rect">
            <a:avLst/>
          </a:prstGeom>
          <a:solidFill>
            <a:srgbClr val="BFE7F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87609C1-1057-462D-AC18-26678EA24FED}"/>
              </a:ext>
            </a:extLst>
          </p:cNvPr>
          <p:cNvGrpSpPr/>
          <p:nvPr/>
        </p:nvGrpSpPr>
        <p:grpSpPr>
          <a:xfrm>
            <a:off x="0" y="0"/>
            <a:ext cx="11369740" cy="1659890"/>
            <a:chOff x="0" y="0"/>
            <a:chExt cx="11369740" cy="1659890"/>
          </a:xfrm>
        </p:grpSpPr>
        <p:sp>
          <p:nvSpPr>
            <p:cNvPr id="12" name="Rectangle 11">
              <a:extLst>
                <a:ext uri="{FF2B5EF4-FFF2-40B4-BE49-F238E27FC236}">
                  <a16:creationId xmlns:a16="http://schemas.microsoft.com/office/drawing/2014/main" id="{4A5B76B9-7643-411C-183E-9722A826C9F9}"/>
                </a:ext>
              </a:extLst>
            </p:cNvPr>
            <p:cNvSpPr/>
            <p:nvPr/>
          </p:nvSpPr>
          <p:spPr>
            <a:xfrm>
              <a:off x="0" y="0"/>
              <a:ext cx="5952838" cy="16365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4FDE855-544F-C0C3-6A8B-485B6F64937A}"/>
                </a:ext>
              </a:extLst>
            </p:cNvPr>
            <p:cNvSpPr txBox="1">
              <a:spLocks/>
            </p:cNvSpPr>
            <p:nvPr/>
          </p:nvSpPr>
          <p:spPr>
            <a:xfrm>
              <a:off x="640780" y="218443"/>
              <a:ext cx="10728960" cy="1058670"/>
            </a:xfrm>
            <a:prstGeom prst="rect">
              <a:avLst/>
            </a:prstGeom>
          </p:spPr>
          <p:txBody>
            <a:bodyPr vert="horz" lIns="91440" tIns="45720" rIns="91440" bIns="0" rtlCol="0" anchor="b">
              <a:normAutofit/>
            </a:bodyPr>
            <a:lstStyle>
              <a:lvl1pPr algn="l" defTabSz="914400" rtl="0" eaLnBrk="1" latinLnBrk="0" hangingPunct="1">
                <a:lnSpc>
                  <a:spcPct val="80000"/>
                </a:lnSpc>
                <a:spcBef>
                  <a:spcPct val="0"/>
                </a:spcBef>
                <a:buNone/>
                <a:defRPr lang="en-US" sz="4400" b="1" i="0" u="none" strike="noStrike" kern="1200" cap="none" spc="-100" baseline="0">
                  <a:solidFill>
                    <a:srgbClr val="232D4B"/>
                  </a:solidFill>
                  <a:uFillTx/>
                  <a:latin typeface="ITC Franklin Gothic Std MedCd" panose="020B0606030503020204" pitchFamily="34" charset="0"/>
                  <a:ea typeface="+mj-ea"/>
                  <a:cs typeface="+mj-cs"/>
                  <a:sym typeface="ITC Franklin Gothic Std Book"/>
                </a:defRPr>
              </a:lvl1pPr>
            </a:lstStyle>
            <a:p>
              <a:r>
                <a:rPr lang="en-US" sz="3600" b="0" dirty="0">
                  <a:latin typeface="Franklin Gothic Medium" panose="020B0603020102020204" pitchFamily="34" charset="0"/>
                </a:rPr>
                <a:t>Nearly 40,000 K-12 students left Virginia Public Schools from 2019-2020; enrollment has yet to recover</a:t>
              </a:r>
            </a:p>
          </p:txBody>
        </p:sp>
        <p:pic>
          <p:nvPicPr>
            <p:cNvPr id="14" name="Picture 13">
              <a:extLst>
                <a:ext uri="{FF2B5EF4-FFF2-40B4-BE49-F238E27FC236}">
                  <a16:creationId xmlns:a16="http://schemas.microsoft.com/office/drawing/2014/main" id="{3D3CC51F-ABAA-A0EA-D1AB-E5C834571391}"/>
                </a:ext>
              </a:extLst>
            </p:cNvPr>
            <p:cNvPicPr>
              <a:picLocks noChangeAspect="1"/>
            </p:cNvPicPr>
            <p:nvPr/>
          </p:nvPicPr>
          <p:blipFill rotWithShape="1">
            <a:blip r:embed="rId3"/>
            <a:srcRect l="1803"/>
            <a:stretch/>
          </p:blipFill>
          <p:spPr>
            <a:xfrm>
              <a:off x="0" y="1294130"/>
              <a:ext cx="5952838" cy="365760"/>
            </a:xfrm>
            <a:prstGeom prst="rect">
              <a:avLst/>
            </a:prstGeom>
          </p:spPr>
        </p:pic>
      </p:grpSp>
      <p:sp>
        <p:nvSpPr>
          <p:cNvPr id="4" name="Footer Placeholder 3">
            <a:extLst>
              <a:ext uri="{FF2B5EF4-FFF2-40B4-BE49-F238E27FC236}">
                <a16:creationId xmlns:a16="http://schemas.microsoft.com/office/drawing/2014/main" id="{6BC1C66A-7BF1-A20B-D471-A339B2600FDF}"/>
              </a:ext>
            </a:extLst>
          </p:cNvPr>
          <p:cNvSpPr>
            <a:spLocks noGrp="1"/>
          </p:cNvSpPr>
          <p:nvPr>
            <p:ph type="ftr" sz="quarter" idx="3"/>
          </p:nvPr>
        </p:nvSpPr>
        <p:spPr/>
        <p:txBody>
          <a:bodyPr/>
          <a:lstStyle/>
          <a:p>
            <a:r>
              <a:rPr lang="en-US"/>
              <a:t>COOPER CENTER </a:t>
            </a:r>
            <a:r>
              <a:rPr lang="en-US" sz="1600"/>
              <a:t>|</a:t>
            </a:r>
            <a:r>
              <a:rPr lang="en-US"/>
              <a:t> PUBLIC SERVICE</a:t>
            </a:r>
          </a:p>
        </p:txBody>
      </p:sp>
      <p:sp>
        <p:nvSpPr>
          <p:cNvPr id="5" name="Slide Number Placeholder 4">
            <a:extLst>
              <a:ext uri="{FF2B5EF4-FFF2-40B4-BE49-F238E27FC236}">
                <a16:creationId xmlns:a16="http://schemas.microsoft.com/office/drawing/2014/main" id="{7DB95144-340A-3637-B816-DA0CAB83B924}"/>
              </a:ext>
            </a:extLst>
          </p:cNvPr>
          <p:cNvSpPr>
            <a:spLocks noGrp="1"/>
          </p:cNvSpPr>
          <p:nvPr>
            <p:ph type="sldNum" sz="quarter" idx="4"/>
          </p:nvPr>
        </p:nvSpPr>
        <p:spPr/>
        <p:txBody>
          <a:bodyPr/>
          <a:lstStyle/>
          <a:p>
            <a:fld id="{F2085B6F-5DD0-4AA7-A598-31079D007F56}" type="slidenum">
              <a:rPr lang="en-US" smtClean="0"/>
              <a:pPr/>
              <a:t>9</a:t>
            </a:fld>
            <a:endParaRPr lang="en-US"/>
          </a:p>
        </p:txBody>
      </p:sp>
      <p:sp>
        <p:nvSpPr>
          <p:cNvPr id="6" name="Text Placeholder 5">
            <a:extLst>
              <a:ext uri="{FF2B5EF4-FFF2-40B4-BE49-F238E27FC236}">
                <a16:creationId xmlns:a16="http://schemas.microsoft.com/office/drawing/2014/main" id="{B9B45148-939A-C167-E02A-2F843167D55B}"/>
              </a:ext>
            </a:extLst>
          </p:cNvPr>
          <p:cNvSpPr>
            <a:spLocks noGrp="1"/>
          </p:cNvSpPr>
          <p:nvPr>
            <p:ph type="body" sz="quarter" idx="13"/>
          </p:nvPr>
        </p:nvSpPr>
        <p:spPr/>
        <p:txBody>
          <a:bodyPr/>
          <a:lstStyle/>
          <a:p>
            <a:r>
              <a:rPr lang="en-US" sz="2000" dirty="0">
                <a:latin typeface="Franklin Gothic Medium" panose="020B0603020102020204" pitchFamily="34" charset="0"/>
              </a:rPr>
              <a:t>Public K-12 Enrollment, 2015-2023</a:t>
            </a:r>
          </a:p>
        </p:txBody>
      </p:sp>
      <p:graphicFrame>
        <p:nvGraphicFramePr>
          <p:cNvPr id="11" name="Chart 10">
            <a:extLst>
              <a:ext uri="{FF2B5EF4-FFF2-40B4-BE49-F238E27FC236}">
                <a16:creationId xmlns:a16="http://schemas.microsoft.com/office/drawing/2014/main" id="{E28A1AE9-6A4D-2D54-296C-80742654FA9E}"/>
              </a:ext>
            </a:extLst>
          </p:cNvPr>
          <p:cNvGraphicFramePr>
            <a:graphicFrameLocks/>
          </p:cNvGraphicFramePr>
          <p:nvPr>
            <p:extLst>
              <p:ext uri="{D42A27DB-BD31-4B8C-83A1-F6EECF244321}">
                <p14:modId xmlns:p14="http://schemas.microsoft.com/office/powerpoint/2010/main" val="3769907918"/>
              </p:ext>
            </p:extLst>
          </p:nvPr>
        </p:nvGraphicFramePr>
        <p:xfrm>
          <a:off x="731519" y="1676907"/>
          <a:ext cx="10698480" cy="374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7255618"/>
      </p:ext>
    </p:extLst>
  </p:cSld>
  <p:clrMapOvr>
    <a:masterClrMapping/>
  </p:clrMapOvr>
</p:sld>
</file>

<file path=ppt/theme/theme1.xml><?xml version="1.0" encoding="utf-8"?>
<a:theme xmlns:a="http://schemas.openxmlformats.org/drawingml/2006/main" name="Title_White_BlueBox-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ulti-Line Headl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Headline_Sub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rimarySlides_Title_ONELI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AlternativeSlides_Title-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Blank_Speciality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Title_White_BlueBox-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_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_UV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_Survey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_Sol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_Crow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_Resear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ivider_BlueBkg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ection Divider_GrayBox-Lef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13559</TotalTime>
  <Words>1338</Words>
  <Application>Microsoft Office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18</vt:i4>
      </vt:variant>
      <vt:variant>
        <vt:lpstr>Theme</vt:lpstr>
      </vt:variant>
      <vt:variant>
        <vt:i4>15</vt:i4>
      </vt:variant>
      <vt:variant>
        <vt:lpstr>Slide Titles</vt:lpstr>
      </vt:variant>
      <vt:variant>
        <vt:i4>15</vt:i4>
      </vt:variant>
    </vt:vector>
  </HeadingPairs>
  <TitlesOfParts>
    <vt:vector size="48" baseType="lpstr">
      <vt:lpstr>Arial</vt:lpstr>
      <vt:lpstr>Arial Nova Light</vt:lpstr>
      <vt:lpstr>Calibri</vt:lpstr>
      <vt:lpstr>Franklin Gothic ATF</vt:lpstr>
      <vt:lpstr>Franklin Gothic ATF ExLt</vt:lpstr>
      <vt:lpstr>Franklin Gothic ATF Lt</vt:lpstr>
      <vt:lpstr>Franklin Gothic Book</vt:lpstr>
      <vt:lpstr>Franklin Gothic Demi Cond</vt:lpstr>
      <vt:lpstr>Franklin Gothic Medium</vt:lpstr>
      <vt:lpstr>Franklin Gothic Medium Cond</vt:lpstr>
      <vt:lpstr>ITC Franklin Gothic Std Bk Cd</vt:lpstr>
      <vt:lpstr>ITC Franklin Gothic Std Book</vt:lpstr>
      <vt:lpstr>ITC Franklin Gothic Std Med</vt:lpstr>
      <vt:lpstr>ITC Franklin Gothic Std MedCd</vt:lpstr>
      <vt:lpstr>ITCFranklinGothic LT Pro CnBk</vt:lpstr>
      <vt:lpstr>ITCFranklinGothic LT Pro CnMd</vt:lpstr>
      <vt:lpstr>Segoe UI</vt:lpstr>
      <vt:lpstr>Wingdings</vt:lpstr>
      <vt:lpstr>Title_White_BlueBox-Right</vt:lpstr>
      <vt:lpstr>Title_Blue</vt:lpstr>
      <vt:lpstr>Title_UVA</vt:lpstr>
      <vt:lpstr>Title_Surveys</vt:lpstr>
      <vt:lpstr>Title_Solar</vt:lpstr>
      <vt:lpstr>Title_Crowd</vt:lpstr>
      <vt:lpstr>Title_Research</vt:lpstr>
      <vt:lpstr>Divider_BlueBkgd</vt:lpstr>
      <vt:lpstr>Section Divider_GrayBox-Left</vt:lpstr>
      <vt:lpstr>Multi-Line Headline</vt:lpstr>
      <vt:lpstr>1_Headline_SubTitle</vt:lpstr>
      <vt:lpstr>PrimarySlides_Title_ONELINE</vt:lpstr>
      <vt:lpstr>AlternativeSlides_Title-Left</vt:lpstr>
      <vt:lpstr>Blank_SpecialityLayouts</vt:lpstr>
      <vt:lpstr>1_Title_White_BlueBox-Right</vt:lpstr>
      <vt:lpstr>Virginia School Enrollment Trends &amp; Projections</vt:lpstr>
      <vt:lpstr>Pre-Pandemic Enrollment Trends</vt:lpstr>
      <vt:lpstr>PowerPoint Presentation</vt:lpstr>
      <vt:lpstr>PowerPoint Presentation</vt:lpstr>
      <vt:lpstr>PowerPoint Presentation</vt:lpstr>
      <vt:lpstr>PowerPoint Presentation</vt:lpstr>
      <vt:lpstr>PowerPoint Presentation</vt:lpstr>
      <vt:lpstr>Post Pandemic Trends &amp;  2024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Muldoon, Amy J (ajm6u)</dc:creator>
  <cp:lastModifiedBy>Osberger, Laura (SCHEV)</cp:lastModifiedBy>
  <cp:revision>314</cp:revision>
  <cp:lastPrinted>2024-01-09T01:49:54Z</cp:lastPrinted>
  <dcterms:created xsi:type="dcterms:W3CDTF">2023-08-18T13:47:00Z</dcterms:created>
  <dcterms:modified xsi:type="dcterms:W3CDTF">2024-11-12T21:22:57Z</dcterms:modified>
</cp:coreProperties>
</file>